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3" r:id="rId3"/>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Proxima Nova"/>
      <p:regular r:id="rId36"/>
      <p:bold r:id="rId37"/>
      <p:italic r:id="rId38"/>
      <p:boldItalic r:id="rId39"/>
    </p:embeddedFont>
    <p:embeddedFont>
      <p:font typeface="Nunito"/>
      <p:regular r:id="rId40"/>
      <p:bold r:id="rId41"/>
    </p:embeddedFont>
    <p:embeddedFont>
      <p:font typeface="Arial Black"/>
      <p:regular r:id="rId42"/>
    </p:embeddedFont>
    <p:embeddedFont>
      <p:font typeface="Alfa Slab On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4.xml"/><Relationship Id="rId42" Type="http://schemas.openxmlformats.org/officeDocument/2006/relationships/font" Target="fonts/ArialBlack-regular.fntdata"/><Relationship Id="rId41" Type="http://schemas.openxmlformats.org/officeDocument/2006/relationships/font" Target="fonts/Nuni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AlfaSlabOne-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ProximaNova-bold.fntdata"/><Relationship Id="rId14" Type="http://schemas.openxmlformats.org/officeDocument/2006/relationships/slide" Target="slides/slide8.xml"/><Relationship Id="rId36" Type="http://schemas.openxmlformats.org/officeDocument/2006/relationships/font" Target="fonts/ProximaNova-regular.fntdata"/><Relationship Id="rId17" Type="http://schemas.openxmlformats.org/officeDocument/2006/relationships/slide" Target="slides/slide11.xml"/><Relationship Id="rId39" Type="http://schemas.openxmlformats.org/officeDocument/2006/relationships/font" Target="fonts/ProximaNova-boldItalic.fntdata"/><Relationship Id="rId16" Type="http://schemas.openxmlformats.org/officeDocument/2006/relationships/slide" Target="slides/slide10.xml"/><Relationship Id="rId38" Type="http://schemas.openxmlformats.org/officeDocument/2006/relationships/font" Target="fonts/ProximaNova-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3" name="Shape 2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2" name="Shape 32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8" name="Shape 32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4" name="Shape 33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0" name="Shape 34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8" name="Shape 34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5" name="Shape 3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1" name="Shape 3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7" name="Shape 36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4" name="Shape 37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9" name="Shape 3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9" name="Shape 23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4" name="Shape 38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0" name="Shape 39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8" name="Shape 40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413" name="Shape 4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1" name="Shape 25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8" name="Shape 26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5" name="Shape 27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2">
    <p:bg>
      <p:bgPr>
        <a:solidFill>
          <a:srgbClr val="FFFFFF"/>
        </a:solidFill>
      </p:bgPr>
    </p:bg>
    <p:spTree>
      <p:nvGrpSpPr>
        <p:cNvPr id="63"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65" name="Shape 65"/>
          <p:cNvSpPr/>
          <p:nvPr/>
        </p:nvSpPr>
        <p:spPr>
          <a:xfrm>
            <a:off x="2085575" y="0"/>
            <a:ext cx="70584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6" name="Shape 66"/>
          <p:cNvSpPr txBox="1"/>
          <p:nvPr>
            <p:ph idx="12" type="sldNum"/>
          </p:nvPr>
        </p:nvSpPr>
        <p:spPr>
          <a:xfrm>
            <a:off x="8497999" y="4688758"/>
            <a:ext cx="548700" cy="393600"/>
          </a:xfrm>
          <a:prstGeom prst="rect">
            <a:avLst/>
          </a:prstGeom>
          <a:noFill/>
        </p:spPr>
        <p:txBody>
          <a:bodyPr anchorCtr="0" anchor="ctr" bIns="91425" lIns="91425" rIns="91425" tIns="91425">
            <a:noAutofit/>
          </a:bodyPr>
          <a:lstStyle/>
          <a:p>
            <a:pPr lvl="0" rtl="0" algn="r">
              <a:lnSpc>
                <a:spcPct val="100000"/>
              </a:lnSpc>
              <a:spcBef>
                <a:spcPts val="0"/>
              </a:spcBef>
              <a:spcAft>
                <a:spcPts val="0"/>
              </a:spcAft>
              <a:buNone/>
            </a:pPr>
            <a:fld id="{00000000-1234-1234-1234-123412341234}" type="slidenum">
              <a:rPr lang="en" sz="1000">
                <a:solidFill>
                  <a:schemeClr val="dk1"/>
                </a:solidFill>
              </a:rPr>
              <a:t>‹#›</a:t>
            </a:fld>
          </a:p>
        </p:txBody>
      </p:sp>
      <p:sp>
        <p:nvSpPr>
          <p:cNvPr id="67" name="Shape 67"/>
          <p:cNvSpPr/>
          <p:nvPr/>
        </p:nvSpPr>
        <p:spPr>
          <a:xfrm>
            <a:off x="148" y="-26"/>
            <a:ext cx="521400" cy="1028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68" name="Shape 68"/>
          <p:cNvSpPr/>
          <p:nvPr/>
        </p:nvSpPr>
        <p:spPr>
          <a:xfrm>
            <a:off x="521314" y="-26"/>
            <a:ext cx="521399" cy="10287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a:off x="192078" y="226163"/>
            <a:ext cx="662100" cy="662099"/>
          </a:xfrm>
          <a:prstGeom prst="chord">
            <a:avLst>
              <a:gd fmla="val 5400352" name="adj1"/>
              <a:gd fmla="val 16200000" name="adj2"/>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70" name="Shape 70"/>
          <p:cNvSpPr/>
          <p:nvPr/>
        </p:nvSpPr>
        <p:spPr>
          <a:xfrm rot="10800000">
            <a:off x="191890" y="225985"/>
            <a:ext cx="662100"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71" name="Shape 71"/>
          <p:cNvSpPr/>
          <p:nvPr/>
        </p:nvSpPr>
        <p:spPr>
          <a:xfrm>
            <a:off x="1042802" y="-26"/>
            <a:ext cx="521400" cy="1028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a:off x="1564118" y="-26"/>
            <a:ext cx="521400" cy="10287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a:off x="1234882" y="226163"/>
            <a:ext cx="662099" cy="662099"/>
          </a:xfrm>
          <a:prstGeom prst="chord">
            <a:avLst>
              <a:gd fmla="val 5400352" name="adj1"/>
              <a:gd fmla="val 16200000" name="adj2"/>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1234694" y="225985"/>
            <a:ext cx="662100"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a:off x="148" y="1028673"/>
            <a:ext cx="521400" cy="1028700"/>
          </a:xfrm>
          <a:prstGeom prst="rect">
            <a:avLst/>
          </a:prstGeom>
          <a:solidFill>
            <a:srgbClr val="EFEFEF"/>
          </a:solidFill>
          <a:ln>
            <a:noFill/>
          </a:ln>
        </p:spPr>
        <p:txBody>
          <a:bodyPr anchorCtr="0" anchor="ctr" bIns="91425" lIns="91425" rIns="91425" tIns="91425">
            <a:noAutofit/>
          </a:bodyPr>
          <a:lstStyle/>
          <a:p>
            <a:pPr lvl="0">
              <a:spcBef>
                <a:spcPts val="0"/>
              </a:spcBef>
              <a:buNone/>
            </a:pPr>
            <a:r>
              <a:t/>
            </a:r>
            <a:endParaRPr/>
          </a:p>
        </p:txBody>
      </p:sp>
      <p:sp>
        <p:nvSpPr>
          <p:cNvPr id="76" name="Shape 76"/>
          <p:cNvSpPr/>
          <p:nvPr/>
        </p:nvSpPr>
        <p:spPr>
          <a:xfrm>
            <a:off x="521376" y="1028673"/>
            <a:ext cx="521399" cy="1028700"/>
          </a:xfrm>
          <a:prstGeom prst="rect">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77" name="Shape 77"/>
          <p:cNvSpPr/>
          <p:nvPr/>
        </p:nvSpPr>
        <p:spPr>
          <a:xfrm>
            <a:off x="192078" y="1254863"/>
            <a:ext cx="662100"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78" name="Shape 78"/>
          <p:cNvSpPr/>
          <p:nvPr/>
        </p:nvSpPr>
        <p:spPr>
          <a:xfrm rot="10800000">
            <a:off x="191890" y="1254685"/>
            <a:ext cx="662100" cy="662100"/>
          </a:xfrm>
          <a:prstGeom prst="chord">
            <a:avLst>
              <a:gd fmla="val 5400352" name="adj1"/>
              <a:gd fmla="val 16200000" name="adj2"/>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9" name="Shape 79"/>
          <p:cNvSpPr/>
          <p:nvPr/>
        </p:nvSpPr>
        <p:spPr>
          <a:xfrm>
            <a:off x="1042802" y="1028673"/>
            <a:ext cx="521400" cy="1028700"/>
          </a:xfrm>
          <a:prstGeom prst="rect">
            <a:avLst/>
          </a:prstGeom>
          <a:solidFill>
            <a:srgbClr val="EFEFEF"/>
          </a:solidFill>
          <a:ln>
            <a:noFill/>
          </a:ln>
        </p:spPr>
        <p:txBody>
          <a:bodyPr anchorCtr="0" anchor="ctr" bIns="91425" lIns="91425" rIns="91425" tIns="91425">
            <a:noAutofit/>
          </a:bodyPr>
          <a:lstStyle/>
          <a:p>
            <a:pPr lvl="0">
              <a:spcBef>
                <a:spcPts val="0"/>
              </a:spcBef>
              <a:buNone/>
            </a:pPr>
            <a:r>
              <a:t/>
            </a:r>
            <a:endParaRPr/>
          </a:p>
        </p:txBody>
      </p:sp>
      <p:sp>
        <p:nvSpPr>
          <p:cNvPr id="80" name="Shape 80"/>
          <p:cNvSpPr/>
          <p:nvPr/>
        </p:nvSpPr>
        <p:spPr>
          <a:xfrm>
            <a:off x="1234882" y="1254863"/>
            <a:ext cx="662099"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rot="10800000">
            <a:off x="1234694" y="1254685"/>
            <a:ext cx="662100" cy="662100"/>
          </a:xfrm>
          <a:prstGeom prst="chord">
            <a:avLst>
              <a:gd fmla="val 5400352" name="adj1"/>
              <a:gd fmla="val 16200000" name="adj2"/>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82" name="Shape 82"/>
          <p:cNvSpPr/>
          <p:nvPr/>
        </p:nvSpPr>
        <p:spPr>
          <a:xfrm>
            <a:off x="148" y="2057373"/>
            <a:ext cx="521400" cy="1028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83" name="Shape 83"/>
          <p:cNvSpPr/>
          <p:nvPr/>
        </p:nvSpPr>
        <p:spPr>
          <a:xfrm>
            <a:off x="521314" y="2057373"/>
            <a:ext cx="521399" cy="10287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192078" y="2283563"/>
            <a:ext cx="662100" cy="662100"/>
          </a:xfrm>
          <a:prstGeom prst="chord">
            <a:avLst>
              <a:gd fmla="val 5400352" name="adj1"/>
              <a:gd fmla="val 16200000" name="adj2"/>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rot="10800000">
            <a:off x="191890" y="2283385"/>
            <a:ext cx="662100"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a:off x="1042802" y="2057373"/>
            <a:ext cx="521400" cy="1028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1564118" y="2057373"/>
            <a:ext cx="521400" cy="10287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a:off x="1234882" y="2283563"/>
            <a:ext cx="662099" cy="662100"/>
          </a:xfrm>
          <a:prstGeom prst="chord">
            <a:avLst>
              <a:gd fmla="val 5400352" name="adj1"/>
              <a:gd fmla="val 16200000" name="adj2"/>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89" name="Shape 89"/>
          <p:cNvSpPr/>
          <p:nvPr/>
        </p:nvSpPr>
        <p:spPr>
          <a:xfrm rot="10800000">
            <a:off x="1234694" y="2283385"/>
            <a:ext cx="662100"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a:off x="148" y="3086073"/>
            <a:ext cx="521400" cy="1028700"/>
          </a:xfrm>
          <a:prstGeom prst="rect">
            <a:avLst/>
          </a:prstGeom>
          <a:solidFill>
            <a:srgbClr val="EFEFEF"/>
          </a:solidFill>
          <a:ln>
            <a:noFill/>
          </a:ln>
        </p:spPr>
        <p:txBody>
          <a:bodyPr anchorCtr="0" anchor="ctr" bIns="91425" lIns="91425" rIns="91425" tIns="91425">
            <a:noAutofit/>
          </a:bodyPr>
          <a:lstStyle/>
          <a:p>
            <a:pPr lvl="0">
              <a:spcBef>
                <a:spcPts val="0"/>
              </a:spcBef>
              <a:buNone/>
            </a:pPr>
            <a:r>
              <a:t/>
            </a:r>
            <a:endParaRPr/>
          </a:p>
        </p:txBody>
      </p:sp>
      <p:sp>
        <p:nvSpPr>
          <p:cNvPr id="91" name="Shape 91"/>
          <p:cNvSpPr/>
          <p:nvPr/>
        </p:nvSpPr>
        <p:spPr>
          <a:xfrm>
            <a:off x="521314" y="3086073"/>
            <a:ext cx="521399" cy="1028700"/>
          </a:xfrm>
          <a:prstGeom prst="rect">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92" name="Shape 92"/>
          <p:cNvSpPr/>
          <p:nvPr/>
        </p:nvSpPr>
        <p:spPr>
          <a:xfrm>
            <a:off x="192078" y="3312263"/>
            <a:ext cx="662100"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93" name="Shape 93"/>
          <p:cNvSpPr/>
          <p:nvPr/>
        </p:nvSpPr>
        <p:spPr>
          <a:xfrm rot="10800000">
            <a:off x="191890" y="3312085"/>
            <a:ext cx="662100" cy="662100"/>
          </a:xfrm>
          <a:prstGeom prst="chord">
            <a:avLst>
              <a:gd fmla="val 5400352" name="adj1"/>
              <a:gd fmla="val 16200000" name="adj2"/>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94" name="Shape 94"/>
          <p:cNvSpPr/>
          <p:nvPr/>
        </p:nvSpPr>
        <p:spPr>
          <a:xfrm>
            <a:off x="1042802" y="3086073"/>
            <a:ext cx="521400" cy="1028700"/>
          </a:xfrm>
          <a:prstGeom prst="rect">
            <a:avLst/>
          </a:prstGeom>
          <a:solidFill>
            <a:srgbClr val="EFEFEF"/>
          </a:solidFill>
          <a:ln>
            <a:noFill/>
          </a:ln>
        </p:spPr>
        <p:txBody>
          <a:bodyPr anchorCtr="0" anchor="ctr" bIns="91425" lIns="91425" rIns="91425" tIns="91425">
            <a:noAutofit/>
          </a:bodyPr>
          <a:lstStyle/>
          <a:p>
            <a:pPr lvl="0">
              <a:spcBef>
                <a:spcPts val="0"/>
              </a:spcBef>
              <a:buNone/>
            </a:pPr>
            <a:r>
              <a:t/>
            </a:r>
            <a:endParaRPr/>
          </a:p>
        </p:txBody>
      </p:sp>
      <p:sp>
        <p:nvSpPr>
          <p:cNvPr id="95" name="Shape 95"/>
          <p:cNvSpPr/>
          <p:nvPr/>
        </p:nvSpPr>
        <p:spPr>
          <a:xfrm>
            <a:off x="1564118" y="3086073"/>
            <a:ext cx="521400" cy="1028700"/>
          </a:xfrm>
          <a:prstGeom prst="rect">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96" name="Shape 96"/>
          <p:cNvSpPr/>
          <p:nvPr/>
        </p:nvSpPr>
        <p:spPr>
          <a:xfrm>
            <a:off x="1234882" y="3312263"/>
            <a:ext cx="662099"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97" name="Shape 97"/>
          <p:cNvSpPr/>
          <p:nvPr/>
        </p:nvSpPr>
        <p:spPr>
          <a:xfrm rot="10800000">
            <a:off x="1234694" y="3312085"/>
            <a:ext cx="662100" cy="662100"/>
          </a:xfrm>
          <a:prstGeom prst="chord">
            <a:avLst>
              <a:gd fmla="val 5400352" name="adj1"/>
              <a:gd fmla="val 16200000" name="adj2"/>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98" name="Shape 98"/>
          <p:cNvSpPr/>
          <p:nvPr/>
        </p:nvSpPr>
        <p:spPr>
          <a:xfrm>
            <a:off x="148" y="4114773"/>
            <a:ext cx="521400" cy="1028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9" name="Shape 99"/>
          <p:cNvSpPr/>
          <p:nvPr/>
        </p:nvSpPr>
        <p:spPr>
          <a:xfrm>
            <a:off x="521314" y="4114773"/>
            <a:ext cx="521399" cy="10287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00" name="Shape 100"/>
          <p:cNvSpPr/>
          <p:nvPr/>
        </p:nvSpPr>
        <p:spPr>
          <a:xfrm>
            <a:off x="192078" y="4340963"/>
            <a:ext cx="662100" cy="662100"/>
          </a:xfrm>
          <a:prstGeom prst="chord">
            <a:avLst>
              <a:gd fmla="val 5400352" name="adj1"/>
              <a:gd fmla="val 16200000" name="adj2"/>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rot="10800000">
            <a:off x="191890" y="4340785"/>
            <a:ext cx="662100"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1042802" y="4114773"/>
            <a:ext cx="521400" cy="1028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a:off x="1564118" y="4114773"/>
            <a:ext cx="521400" cy="10287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a:off x="1234882" y="4340963"/>
            <a:ext cx="662099" cy="662100"/>
          </a:xfrm>
          <a:prstGeom prst="chord">
            <a:avLst>
              <a:gd fmla="val 5400352" name="adj1"/>
              <a:gd fmla="val 16200000" name="adj2"/>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rot="10800000">
            <a:off x="1234694" y="4340785"/>
            <a:ext cx="662100" cy="662100"/>
          </a:xfrm>
          <a:prstGeom prst="chord">
            <a:avLst>
              <a:gd fmla="val 5400352" name="adj1"/>
              <a:gd fmla="val 16200000" name="adj2"/>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3">
    <p:bg>
      <p:bgPr>
        <a:solidFill>
          <a:srgbClr val="FFFFFF"/>
        </a:solidFill>
      </p:bgPr>
    </p:bg>
    <p:spTree>
      <p:nvGrpSpPr>
        <p:cNvPr id="106" name="Shape 106"/>
        <p:cNvGrpSpPr/>
        <p:nvPr/>
      </p:nvGrpSpPr>
      <p:grpSpPr>
        <a:xfrm>
          <a:off x="0" y="0"/>
          <a:ext cx="0" cy="0"/>
          <a:chOff x="0" y="0"/>
          <a:chExt cx="0" cy="0"/>
        </a:xfrm>
      </p:grpSpPr>
      <p:sp>
        <p:nvSpPr>
          <p:cNvPr id="107" name="Shape 107"/>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08" name="Shape 108"/>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rtl="0" algn="r">
              <a:lnSpc>
                <a:spcPct val="100000"/>
              </a:lnSpc>
              <a:spcBef>
                <a:spcPts val="0"/>
              </a:spcBef>
              <a:spcAft>
                <a:spcPts val="0"/>
              </a:spcAft>
              <a:buNone/>
            </a:pPr>
            <a:fld id="{00000000-1234-1234-1234-123412341234}" type="slidenum">
              <a:rPr lang="en" sz="1000">
                <a:solidFill>
                  <a:schemeClr val="dk2"/>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5" name="Shape 115"/>
        <p:cNvGrpSpPr/>
        <p:nvPr/>
      </p:nvGrpSpPr>
      <p:grpSpPr>
        <a:xfrm>
          <a:off x="0" y="0"/>
          <a:ext cx="0" cy="0"/>
          <a:chOff x="0" y="0"/>
          <a:chExt cx="0" cy="0"/>
        </a:xfrm>
      </p:grpSpPr>
      <p:sp>
        <p:nvSpPr>
          <p:cNvPr id="116" name="Shape 116"/>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9" name="Shape 119"/>
        <p:cNvGrpSpPr/>
        <p:nvPr/>
      </p:nvGrpSpPr>
      <p:grpSpPr>
        <a:xfrm>
          <a:off x="0" y="0"/>
          <a:ext cx="0" cy="0"/>
          <a:chOff x="0" y="0"/>
          <a:chExt cx="0" cy="0"/>
        </a:xfrm>
      </p:grpSpPr>
      <p:sp>
        <p:nvSpPr>
          <p:cNvPr id="120" name="Shape 120"/>
          <p:cNvSpPr txBox="1"/>
          <p:nvPr>
            <p:ph type="ctrTitle"/>
          </p:nvPr>
        </p:nvSpPr>
        <p:spPr>
          <a:xfrm>
            <a:off x="1143000" y="841772"/>
            <a:ext cx="6858000" cy="1790700"/>
          </a:xfrm>
          <a:prstGeom prst="rect">
            <a:avLst/>
          </a:prstGeom>
          <a:noFill/>
          <a:ln>
            <a:noFill/>
          </a:ln>
        </p:spPr>
        <p:txBody>
          <a:bodyPr anchorCtr="0" anchor="b" bIns="68575" lIns="68575" rIns="68575" tIns="68575"/>
          <a:lstStyle>
            <a:lvl1pPr indent="0" lvl="0" marL="0" marR="0" rtl="0" algn="ctr">
              <a:lnSpc>
                <a:spcPct val="90000"/>
              </a:lnSpc>
              <a:spcBef>
                <a:spcPts val="0"/>
              </a:spcBef>
              <a:buClr>
                <a:schemeClr val="dk1"/>
              </a:buClr>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21" name="Shape 121"/>
          <p:cNvSpPr txBox="1"/>
          <p:nvPr>
            <p:ph idx="1" type="subTitle"/>
          </p:nvPr>
        </p:nvSpPr>
        <p:spPr>
          <a:xfrm>
            <a:off x="1143000" y="2701528"/>
            <a:ext cx="6858000" cy="1241700"/>
          </a:xfrm>
          <a:prstGeom prst="rect">
            <a:avLst/>
          </a:prstGeom>
          <a:noFill/>
          <a:ln>
            <a:noFill/>
          </a:ln>
        </p:spPr>
        <p:txBody>
          <a:bodyPr anchorCtr="0" anchor="t" bIns="68575" lIns="68575" rIns="68575" tIns="68575"/>
          <a:lstStyle>
            <a:lvl1pPr indent="0" lvl="0" marL="0" marR="0" rtl="0" algn="ctr">
              <a:lnSpc>
                <a:spcPct val="90000"/>
              </a:lnSpc>
              <a:spcBef>
                <a:spcPts val="800"/>
              </a:spcBef>
              <a:buClr>
                <a:schemeClr val="dk1"/>
              </a:buClr>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buClr>
                <a:schemeClr val="dk1"/>
              </a:buClr>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buClr>
                <a:schemeClr val="dk1"/>
              </a:buClr>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9pPr>
          </a:lstStyle>
          <a:p/>
        </p:txBody>
      </p:sp>
      <p:sp>
        <p:nvSpPr>
          <p:cNvPr id="122" name="Shape 122"/>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25" name="Shape 125"/>
        <p:cNvGrpSpPr/>
        <p:nvPr/>
      </p:nvGrpSpPr>
      <p:grpSpPr>
        <a:xfrm>
          <a:off x="0" y="0"/>
          <a:ext cx="0" cy="0"/>
          <a:chOff x="0" y="0"/>
          <a:chExt cx="0" cy="0"/>
        </a:xfrm>
      </p:grpSpPr>
      <p:sp>
        <p:nvSpPr>
          <p:cNvPr id="126" name="Shape 126"/>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27" name="Shape 127"/>
          <p:cNvSpPr txBox="1"/>
          <p:nvPr>
            <p:ph idx="1" type="body"/>
          </p:nvPr>
        </p:nvSpPr>
        <p:spPr>
          <a:xfrm>
            <a:off x="628650" y="1369218"/>
            <a:ext cx="78867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Shape 128"/>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29" name="Shape 129"/>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30" name="Shape 130"/>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1" name="Shape 131"/>
        <p:cNvGrpSpPr/>
        <p:nvPr/>
      </p:nvGrpSpPr>
      <p:grpSpPr>
        <a:xfrm>
          <a:off x="0" y="0"/>
          <a:ext cx="0" cy="0"/>
          <a:chOff x="0" y="0"/>
          <a:chExt cx="0" cy="0"/>
        </a:xfrm>
      </p:grpSpPr>
      <p:sp>
        <p:nvSpPr>
          <p:cNvPr id="132" name="Shape 132"/>
          <p:cNvSpPr txBox="1"/>
          <p:nvPr>
            <p:ph type="title"/>
          </p:nvPr>
        </p:nvSpPr>
        <p:spPr>
          <a:xfrm>
            <a:off x="623887" y="1282303"/>
            <a:ext cx="7886700" cy="21396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33" name="Shape 133"/>
          <p:cNvSpPr txBox="1"/>
          <p:nvPr>
            <p:ph idx="1" type="body"/>
          </p:nvPr>
        </p:nvSpPr>
        <p:spPr>
          <a:xfrm>
            <a:off x="623887" y="3442097"/>
            <a:ext cx="7886700" cy="1125300"/>
          </a:xfrm>
          <a:prstGeom prst="rect">
            <a:avLst/>
          </a:prstGeom>
          <a:noFill/>
          <a:ln>
            <a:noFill/>
          </a:ln>
        </p:spPr>
        <p:txBody>
          <a:bodyPr anchorCtr="0" anchor="t" bIns="68575" lIns="68575" rIns="68575" tIns="68575"/>
          <a:lstStyle>
            <a:lvl1pPr indent="0" lvl="0" marL="0" marR="0" rtl="0" algn="l">
              <a:lnSpc>
                <a:spcPct val="90000"/>
              </a:lnSpc>
              <a:spcBef>
                <a:spcPts val="800"/>
              </a:spcBef>
              <a:buClr>
                <a:srgbClr val="888888"/>
              </a:buClr>
              <a:buFont typeface="Arial"/>
              <a:buNone/>
              <a:defRPr b="0" i="0" sz="1800" u="none" cap="none" strike="noStrike">
                <a:solidFill>
                  <a:srgbClr val="888888"/>
                </a:solidFill>
                <a:latin typeface="Calibri"/>
                <a:ea typeface="Calibri"/>
                <a:cs typeface="Calibri"/>
                <a:sym typeface="Calibri"/>
              </a:defRPr>
            </a:lvl1pPr>
            <a:lvl2pPr indent="0" lvl="1" marL="342900" marR="0" rtl="0" algn="l">
              <a:lnSpc>
                <a:spcPct val="90000"/>
              </a:lnSpc>
              <a:spcBef>
                <a:spcPts val="400"/>
              </a:spcBef>
              <a:buClr>
                <a:srgbClr val="888888"/>
              </a:buClr>
              <a:buFont typeface="Arial"/>
              <a:buNone/>
              <a:defRPr b="0" i="0" sz="1500" u="none" cap="none" strike="noStrike">
                <a:solidFill>
                  <a:srgbClr val="888888"/>
                </a:solidFill>
                <a:latin typeface="Calibri"/>
                <a:ea typeface="Calibri"/>
                <a:cs typeface="Calibri"/>
                <a:sym typeface="Calibri"/>
              </a:defRPr>
            </a:lvl2pPr>
            <a:lvl3pPr indent="0" lvl="2" marL="685800" marR="0" rtl="0" algn="l">
              <a:lnSpc>
                <a:spcPct val="90000"/>
              </a:lnSpc>
              <a:spcBef>
                <a:spcPts val="400"/>
              </a:spcBef>
              <a:buClr>
                <a:srgbClr val="888888"/>
              </a:buClr>
              <a:buFont typeface="Arial"/>
              <a:buNone/>
              <a:defRPr b="0" i="0" sz="1400" u="none" cap="none" strike="noStrike">
                <a:solidFill>
                  <a:srgbClr val="888888"/>
                </a:solidFill>
                <a:latin typeface="Calibri"/>
                <a:ea typeface="Calibri"/>
                <a:cs typeface="Calibri"/>
                <a:sym typeface="Calibri"/>
              </a:defRPr>
            </a:lvl3pPr>
            <a:lvl4pPr indent="0" lvl="3" marL="10287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4pPr>
            <a:lvl5pPr indent="0" lvl="4" marL="13716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5pPr>
            <a:lvl6pPr indent="0" lvl="5" marL="17145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6pPr>
            <a:lvl7pPr indent="0" lvl="6" marL="20574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7pPr>
            <a:lvl8pPr indent="0" lvl="7" marL="24003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8pPr>
            <a:lvl9pPr indent="0" lvl="8" marL="2743200" marR="0" rtl="0" algn="l">
              <a:lnSpc>
                <a:spcPct val="90000"/>
              </a:lnSpc>
              <a:spcBef>
                <a:spcPts val="400"/>
              </a:spcBef>
              <a:buClr>
                <a:srgbClr val="888888"/>
              </a:buClr>
              <a:buFont typeface="Arial"/>
              <a:buNone/>
              <a:defRPr b="0" i="0" sz="1200" u="none" cap="none" strike="noStrike">
                <a:solidFill>
                  <a:srgbClr val="888888"/>
                </a:solidFill>
                <a:latin typeface="Calibri"/>
                <a:ea typeface="Calibri"/>
                <a:cs typeface="Calibri"/>
                <a:sym typeface="Calibri"/>
              </a:defRPr>
            </a:lvl9pPr>
          </a:lstStyle>
          <a:p/>
        </p:txBody>
      </p:sp>
      <p:sp>
        <p:nvSpPr>
          <p:cNvPr id="134" name="Shape 134"/>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35" name="Shape 135"/>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36" name="Shape 136"/>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37" name="Shape 137"/>
        <p:cNvGrpSpPr/>
        <p:nvPr/>
      </p:nvGrpSpPr>
      <p:grpSpPr>
        <a:xfrm>
          <a:off x="0" y="0"/>
          <a:ext cx="0" cy="0"/>
          <a:chOff x="0" y="0"/>
          <a:chExt cx="0" cy="0"/>
        </a:xfrm>
      </p:grpSpPr>
      <p:sp>
        <p:nvSpPr>
          <p:cNvPr id="138" name="Shape 138"/>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39" name="Shape 139"/>
          <p:cNvSpPr txBox="1"/>
          <p:nvPr>
            <p:ph idx="1" type="body"/>
          </p:nvPr>
        </p:nvSpPr>
        <p:spPr>
          <a:xfrm>
            <a:off x="628650" y="1369218"/>
            <a:ext cx="38862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40" name="Shape 140"/>
          <p:cNvSpPr txBox="1"/>
          <p:nvPr>
            <p:ph idx="2" type="body"/>
          </p:nvPr>
        </p:nvSpPr>
        <p:spPr>
          <a:xfrm>
            <a:off x="4629150" y="1369218"/>
            <a:ext cx="38862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Shape 141"/>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42" name="Shape 142"/>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43" name="Shape 143"/>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44" name="Shape 144"/>
        <p:cNvGrpSpPr/>
        <p:nvPr/>
      </p:nvGrpSpPr>
      <p:grpSpPr>
        <a:xfrm>
          <a:off x="0" y="0"/>
          <a:ext cx="0" cy="0"/>
          <a:chOff x="0" y="0"/>
          <a:chExt cx="0" cy="0"/>
        </a:xfrm>
      </p:grpSpPr>
      <p:sp>
        <p:nvSpPr>
          <p:cNvPr id="145" name="Shape 145"/>
          <p:cNvSpPr txBox="1"/>
          <p:nvPr>
            <p:ph type="title"/>
          </p:nvPr>
        </p:nvSpPr>
        <p:spPr>
          <a:xfrm>
            <a:off x="62984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46" name="Shape 146"/>
          <p:cNvSpPr txBox="1"/>
          <p:nvPr>
            <p:ph idx="1" type="body"/>
          </p:nvPr>
        </p:nvSpPr>
        <p:spPr>
          <a:xfrm>
            <a:off x="629840" y="1260872"/>
            <a:ext cx="3868500" cy="617999"/>
          </a:xfrm>
          <a:prstGeom prst="rect">
            <a:avLst/>
          </a:prstGeom>
          <a:noFill/>
          <a:ln>
            <a:noFill/>
          </a:ln>
        </p:spPr>
        <p:txBody>
          <a:bodyPr anchorCtr="0" anchor="b" bIns="68575" lIns="68575" rIns="68575" tIns="68575"/>
          <a:lstStyle>
            <a:lvl1pPr indent="0" lvl="0" marL="0" marR="0" rtl="0" algn="l">
              <a:lnSpc>
                <a:spcPct val="90000"/>
              </a:lnSpc>
              <a:spcBef>
                <a:spcPts val="800"/>
              </a:spcBef>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147" name="Shape 147"/>
          <p:cNvSpPr txBox="1"/>
          <p:nvPr>
            <p:ph idx="2" type="body"/>
          </p:nvPr>
        </p:nvSpPr>
        <p:spPr>
          <a:xfrm>
            <a:off x="629840" y="1878806"/>
            <a:ext cx="3868500" cy="27633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48" name="Shape 148"/>
          <p:cNvSpPr txBox="1"/>
          <p:nvPr>
            <p:ph idx="3" type="body"/>
          </p:nvPr>
        </p:nvSpPr>
        <p:spPr>
          <a:xfrm>
            <a:off x="4629150" y="1260872"/>
            <a:ext cx="3887400" cy="617999"/>
          </a:xfrm>
          <a:prstGeom prst="rect">
            <a:avLst/>
          </a:prstGeom>
          <a:noFill/>
          <a:ln>
            <a:noFill/>
          </a:ln>
        </p:spPr>
        <p:txBody>
          <a:bodyPr anchorCtr="0" anchor="b" bIns="68575" lIns="68575" rIns="68575" tIns="68575"/>
          <a:lstStyle>
            <a:lvl1pPr indent="0" lvl="0" marL="0" marR="0" rtl="0" algn="l">
              <a:lnSpc>
                <a:spcPct val="90000"/>
              </a:lnSpc>
              <a:spcBef>
                <a:spcPts val="800"/>
              </a:spcBef>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149" name="Shape 149"/>
          <p:cNvSpPr txBox="1"/>
          <p:nvPr>
            <p:ph idx="4" type="body"/>
          </p:nvPr>
        </p:nvSpPr>
        <p:spPr>
          <a:xfrm>
            <a:off x="4629150" y="1878806"/>
            <a:ext cx="3887400" cy="27633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Shape 150"/>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51" name="Shape 151"/>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52" name="Shape 152"/>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53" name="Shape 153"/>
        <p:cNvGrpSpPr/>
        <p:nvPr/>
      </p:nvGrpSpPr>
      <p:grpSpPr>
        <a:xfrm>
          <a:off x="0" y="0"/>
          <a:ext cx="0" cy="0"/>
          <a:chOff x="0" y="0"/>
          <a:chExt cx="0" cy="0"/>
        </a:xfrm>
      </p:grpSpPr>
      <p:sp>
        <p:nvSpPr>
          <p:cNvPr id="154" name="Shape 154"/>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55" name="Shape 155"/>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56" name="Shape 156"/>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57" name="Shape 157"/>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58" name="Shape 158"/>
        <p:cNvGrpSpPr/>
        <p:nvPr/>
      </p:nvGrpSpPr>
      <p:grpSpPr>
        <a:xfrm>
          <a:off x="0" y="0"/>
          <a:ext cx="0" cy="0"/>
          <a:chOff x="0" y="0"/>
          <a:chExt cx="0" cy="0"/>
        </a:xfrm>
      </p:grpSpPr>
      <p:sp>
        <p:nvSpPr>
          <p:cNvPr id="159" name="Shape 159"/>
          <p:cNvSpPr txBox="1"/>
          <p:nvPr>
            <p:ph type="title"/>
          </p:nvPr>
        </p:nvSpPr>
        <p:spPr>
          <a:xfrm>
            <a:off x="629840" y="342900"/>
            <a:ext cx="2949000" cy="12003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60" name="Shape 160"/>
          <p:cNvSpPr txBox="1"/>
          <p:nvPr>
            <p:ph idx="1" type="body"/>
          </p:nvPr>
        </p:nvSpPr>
        <p:spPr>
          <a:xfrm>
            <a:off x="3887390" y="740568"/>
            <a:ext cx="4629300" cy="3655200"/>
          </a:xfrm>
          <a:prstGeom prst="rect">
            <a:avLst/>
          </a:prstGeom>
          <a:noFill/>
          <a:ln>
            <a:noFill/>
          </a:ln>
        </p:spPr>
        <p:txBody>
          <a:bodyPr anchorCtr="0" anchor="t" bIns="68575" lIns="68575" rIns="68575" tIns="68575"/>
          <a:lstStyle>
            <a:lvl1pPr indent="-25400" lvl="0" marL="177800" marR="0" rtl="0" algn="l">
              <a:lnSpc>
                <a:spcPct val="90000"/>
              </a:lnSpc>
              <a:spcBef>
                <a:spcPts val="8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8100" lvl="1" marL="520700" marR="0" rtl="0" algn="l">
              <a:lnSpc>
                <a:spcPct val="90000"/>
              </a:lnSpc>
              <a:spcBef>
                <a:spcPts val="4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2pPr>
            <a:lvl3pPr indent="-63500" lvl="2" marL="8636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76200" lvl="3" marL="12065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4pPr>
            <a:lvl5pPr indent="-76200" lvl="4" marL="15494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5pPr>
            <a:lvl6pPr indent="-76200" lvl="5" marL="18923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61" name="Shape 161"/>
          <p:cNvSpPr txBox="1"/>
          <p:nvPr>
            <p:ph idx="2" type="body"/>
          </p:nvPr>
        </p:nvSpPr>
        <p:spPr>
          <a:xfrm>
            <a:off x="629840" y="1543050"/>
            <a:ext cx="2949000" cy="2858700"/>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162" name="Shape 162"/>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63" name="Shape 163"/>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64" name="Shape 164"/>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65" name="Shape 165"/>
        <p:cNvGrpSpPr/>
        <p:nvPr/>
      </p:nvGrpSpPr>
      <p:grpSpPr>
        <a:xfrm>
          <a:off x="0" y="0"/>
          <a:ext cx="0" cy="0"/>
          <a:chOff x="0" y="0"/>
          <a:chExt cx="0" cy="0"/>
        </a:xfrm>
      </p:grpSpPr>
      <p:sp>
        <p:nvSpPr>
          <p:cNvPr id="166" name="Shape 166"/>
          <p:cNvSpPr txBox="1"/>
          <p:nvPr>
            <p:ph type="title"/>
          </p:nvPr>
        </p:nvSpPr>
        <p:spPr>
          <a:xfrm>
            <a:off x="629840" y="342900"/>
            <a:ext cx="2949000" cy="1200300"/>
          </a:xfrm>
          <a:prstGeom prst="rect">
            <a:avLst/>
          </a:prstGeom>
          <a:noFill/>
          <a:ln>
            <a:noFill/>
          </a:ln>
        </p:spPr>
        <p:txBody>
          <a:bodyPr anchorCtr="0" anchor="b" bIns="68575" lIns="68575" rIns="68575" tIns="68575"/>
          <a:lstStyle>
            <a:lvl1pPr indent="0" lvl="0" marL="0" marR="0" rtl="0" algn="l">
              <a:lnSpc>
                <a:spcPct val="90000"/>
              </a:lnSpc>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67" name="Shape 167"/>
          <p:cNvSpPr/>
          <p:nvPr>
            <p:ph idx="2" type="pic"/>
          </p:nvPr>
        </p:nvSpPr>
        <p:spPr>
          <a:xfrm>
            <a:off x="3887390" y="740568"/>
            <a:ext cx="4629300" cy="3655200"/>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SzPct val="45833"/>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ct val="5238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ct val="61111"/>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ct val="73333"/>
              <a:buFont typeface="Arial"/>
              <a:buNone/>
              <a:defRPr b="0" i="0" sz="1500" u="none" cap="none" strike="noStrike">
                <a:solidFill>
                  <a:schemeClr val="dk1"/>
                </a:solidFill>
                <a:latin typeface="Calibri"/>
                <a:ea typeface="Calibri"/>
                <a:cs typeface="Calibri"/>
                <a:sym typeface="Calibri"/>
              </a:defRPr>
            </a:lvl9pPr>
          </a:lstStyle>
          <a:p/>
        </p:txBody>
      </p:sp>
      <p:sp>
        <p:nvSpPr>
          <p:cNvPr id="168" name="Shape 168"/>
          <p:cNvSpPr txBox="1"/>
          <p:nvPr>
            <p:ph idx="1" type="body"/>
          </p:nvPr>
        </p:nvSpPr>
        <p:spPr>
          <a:xfrm>
            <a:off x="629840" y="1543050"/>
            <a:ext cx="2949000" cy="2858700"/>
          </a:xfrm>
          <a:prstGeom prst="rect">
            <a:avLst/>
          </a:prstGeom>
          <a:noFill/>
          <a:ln>
            <a:noFill/>
          </a:ln>
        </p:spPr>
        <p:txBody>
          <a:bodyPr anchorCtr="0" anchor="t" bIns="68575" lIns="68575" rIns="68575" tIns="68575"/>
          <a:lstStyle>
            <a:lvl1pPr indent="0" lvl="0" marL="0" marR="0" rtl="0" algn="l">
              <a:lnSpc>
                <a:spcPct val="90000"/>
              </a:lnSpc>
              <a:spcBef>
                <a:spcPts val="80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169" name="Shape 169"/>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70" name="Shape 170"/>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71" name="Shape 171"/>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72" name="Shape 172"/>
        <p:cNvGrpSpPr/>
        <p:nvPr/>
      </p:nvGrpSpPr>
      <p:grpSpPr>
        <a:xfrm>
          <a:off x="0" y="0"/>
          <a:ext cx="0" cy="0"/>
          <a:chOff x="0" y="0"/>
          <a:chExt cx="0" cy="0"/>
        </a:xfrm>
      </p:grpSpPr>
      <p:sp>
        <p:nvSpPr>
          <p:cNvPr id="173" name="Shape 173"/>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74" name="Shape 174"/>
          <p:cNvSpPr txBox="1"/>
          <p:nvPr>
            <p:ph idx="1" type="body"/>
          </p:nvPr>
        </p:nvSpPr>
        <p:spPr>
          <a:xfrm rot="5400000">
            <a:off x="2940300" y="-942431"/>
            <a:ext cx="3263400" cy="78867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75" name="Shape 175"/>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76" name="Shape 176"/>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77" name="Shape 177"/>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78" name="Shape 178"/>
        <p:cNvGrpSpPr/>
        <p:nvPr/>
      </p:nvGrpSpPr>
      <p:grpSpPr>
        <a:xfrm>
          <a:off x="0" y="0"/>
          <a:ext cx="0" cy="0"/>
          <a:chOff x="0" y="0"/>
          <a:chExt cx="0" cy="0"/>
        </a:xfrm>
      </p:grpSpPr>
      <p:sp>
        <p:nvSpPr>
          <p:cNvPr id="179" name="Shape 179"/>
          <p:cNvSpPr txBox="1"/>
          <p:nvPr>
            <p:ph type="title"/>
          </p:nvPr>
        </p:nvSpPr>
        <p:spPr>
          <a:xfrm rot="5400000">
            <a:off x="5350050" y="1467543"/>
            <a:ext cx="4359000" cy="19716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80" name="Shape 180"/>
          <p:cNvSpPr txBox="1"/>
          <p:nvPr>
            <p:ph idx="1" type="body"/>
          </p:nvPr>
        </p:nvSpPr>
        <p:spPr>
          <a:xfrm rot="5400000">
            <a:off x="1349475" y="-447056"/>
            <a:ext cx="4359000" cy="58008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81" name="Shape 181"/>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82" name="Shape 182"/>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None/>
              <a:defRPr sz="900">
                <a:solidFill>
                  <a:srgbClr val="888888"/>
                </a:solidFill>
                <a:latin typeface="Calibri"/>
                <a:ea typeface="Calibri"/>
                <a:cs typeface="Calibri"/>
                <a:sym typeface="Calibri"/>
              </a:defRPr>
            </a:lvl1pPr>
            <a:lvl2pPr indent="0" lvl="1" marL="342900" marR="0" rtl="0" algn="l">
              <a:spcBef>
                <a:spcPts val="0"/>
              </a:spcBef>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None/>
              <a:defRPr b="0" i="0" sz="1400" u="none" cap="none" strike="noStrike">
                <a:solidFill>
                  <a:schemeClr val="dk1"/>
                </a:solidFill>
                <a:latin typeface="Calibri"/>
                <a:ea typeface="Calibri"/>
                <a:cs typeface="Calibri"/>
                <a:sym typeface="Calibri"/>
              </a:defRPr>
            </a:lvl9pPr>
          </a:lstStyle>
          <a:p/>
        </p:txBody>
      </p:sp>
      <p:sp>
        <p:nvSpPr>
          <p:cNvPr id="183" name="Shape 183"/>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88" name="Shape 188"/>
        <p:cNvGrpSpPr/>
        <p:nvPr/>
      </p:nvGrpSpPr>
      <p:grpSpPr>
        <a:xfrm>
          <a:off x="0" y="0"/>
          <a:ext cx="0" cy="0"/>
          <a:chOff x="0" y="0"/>
          <a:chExt cx="0" cy="0"/>
        </a:xfrm>
      </p:grpSpPr>
      <p:cxnSp>
        <p:nvCxnSpPr>
          <p:cNvPr id="189" name="Shape 189"/>
          <p:cNvCxnSpPr/>
          <p:nvPr/>
        </p:nvCxnSpPr>
        <p:spPr>
          <a:xfrm>
            <a:off x="4278300" y="2751162"/>
            <a:ext cx="587400" cy="0"/>
          </a:xfrm>
          <a:prstGeom prst="straightConnector1">
            <a:avLst/>
          </a:prstGeom>
          <a:noFill/>
          <a:ln cap="flat" cmpd="sng" w="76200">
            <a:solidFill>
              <a:schemeClr val="dk1"/>
            </a:solidFill>
            <a:prstDash val="solid"/>
            <a:round/>
            <a:headEnd len="med" w="med" type="none"/>
            <a:tailEnd len="med" w="med" type="none"/>
          </a:ln>
        </p:spPr>
      </p:cxnSp>
      <p:sp>
        <p:nvSpPr>
          <p:cNvPr id="190" name="Shape 190"/>
          <p:cNvSpPr txBox="1"/>
          <p:nvPr>
            <p:ph type="ctrTitle"/>
          </p:nvPr>
        </p:nvSpPr>
        <p:spPr>
          <a:xfrm>
            <a:off x="311700" y="595975"/>
            <a:ext cx="8520600" cy="1957800"/>
          </a:xfrm>
          <a:prstGeom prst="rect">
            <a:avLst/>
          </a:prstGeom>
        </p:spPr>
        <p:txBody>
          <a:bodyPr anchorCtr="0" anchor="b" bIns="91425" lIns="91425" rIns="91425" tIns="91425"/>
          <a:lstStyle>
            <a:lvl1pPr lvl="0" rtl="0" algn="ctr">
              <a:spcBef>
                <a:spcPts val="0"/>
              </a:spcBef>
              <a:buSzPct val="100000"/>
              <a:defRPr sz="5400"/>
            </a:lvl1pPr>
            <a:lvl2pPr lvl="1" rtl="0" algn="ctr">
              <a:spcBef>
                <a:spcPts val="0"/>
              </a:spcBef>
              <a:buSzPct val="100000"/>
              <a:defRPr sz="5400"/>
            </a:lvl2pPr>
            <a:lvl3pPr lvl="2" rtl="0" algn="ctr">
              <a:spcBef>
                <a:spcPts val="0"/>
              </a:spcBef>
              <a:buSzPct val="100000"/>
              <a:defRPr sz="5400"/>
            </a:lvl3pPr>
            <a:lvl4pPr lvl="3" rtl="0" algn="ctr">
              <a:spcBef>
                <a:spcPts val="0"/>
              </a:spcBef>
              <a:buSzPct val="100000"/>
              <a:defRPr sz="5400"/>
            </a:lvl4pPr>
            <a:lvl5pPr lvl="4" rtl="0" algn="ctr">
              <a:spcBef>
                <a:spcPts val="0"/>
              </a:spcBef>
              <a:buSzPct val="100000"/>
              <a:defRPr sz="5400"/>
            </a:lvl5pPr>
            <a:lvl6pPr lvl="5" rtl="0" algn="ctr">
              <a:spcBef>
                <a:spcPts val="0"/>
              </a:spcBef>
              <a:buSzPct val="100000"/>
              <a:defRPr sz="5400"/>
            </a:lvl6pPr>
            <a:lvl7pPr lvl="6" rtl="0" algn="ctr">
              <a:spcBef>
                <a:spcPts val="0"/>
              </a:spcBef>
              <a:buSzPct val="100000"/>
              <a:defRPr sz="5400"/>
            </a:lvl7pPr>
            <a:lvl8pPr lvl="7" rtl="0" algn="ctr">
              <a:spcBef>
                <a:spcPts val="0"/>
              </a:spcBef>
              <a:buSzPct val="100000"/>
              <a:defRPr sz="5400"/>
            </a:lvl8pPr>
            <a:lvl9pPr lvl="8" rtl="0" algn="ctr">
              <a:spcBef>
                <a:spcPts val="0"/>
              </a:spcBef>
              <a:buSzPct val="100000"/>
              <a:defRPr sz="5400"/>
            </a:lvl9pPr>
          </a:lstStyle>
          <a:p/>
        </p:txBody>
      </p:sp>
      <p:sp>
        <p:nvSpPr>
          <p:cNvPr id="191" name="Shape 191"/>
          <p:cNvSpPr txBox="1"/>
          <p:nvPr>
            <p:ph idx="1" type="subTitle"/>
          </p:nvPr>
        </p:nvSpPr>
        <p:spPr>
          <a:xfrm>
            <a:off x="311700" y="3165823"/>
            <a:ext cx="8520600" cy="7335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400"/>
            </a:lvl1pPr>
            <a:lvl2pPr lvl="1" rtl="0" algn="ctr">
              <a:lnSpc>
                <a:spcPct val="100000"/>
              </a:lnSpc>
              <a:spcBef>
                <a:spcPts val="0"/>
              </a:spcBef>
              <a:spcAft>
                <a:spcPts val="0"/>
              </a:spcAft>
              <a:buSzPct val="100000"/>
              <a:buNone/>
              <a:defRPr sz="2400"/>
            </a:lvl2pPr>
            <a:lvl3pPr lvl="2" rtl="0" algn="ctr">
              <a:lnSpc>
                <a:spcPct val="100000"/>
              </a:lnSpc>
              <a:spcBef>
                <a:spcPts val="0"/>
              </a:spcBef>
              <a:spcAft>
                <a:spcPts val="0"/>
              </a:spcAft>
              <a:buSzPct val="100000"/>
              <a:buNone/>
              <a:defRPr sz="2400"/>
            </a:lvl3pPr>
            <a:lvl4pPr lvl="3" rtl="0" algn="ctr">
              <a:lnSpc>
                <a:spcPct val="100000"/>
              </a:lnSpc>
              <a:spcBef>
                <a:spcPts val="0"/>
              </a:spcBef>
              <a:spcAft>
                <a:spcPts val="0"/>
              </a:spcAft>
              <a:buSzPct val="100000"/>
              <a:buNone/>
              <a:defRPr sz="2400"/>
            </a:lvl4pPr>
            <a:lvl5pPr lvl="4" rtl="0" algn="ctr">
              <a:lnSpc>
                <a:spcPct val="100000"/>
              </a:lnSpc>
              <a:spcBef>
                <a:spcPts val="0"/>
              </a:spcBef>
              <a:spcAft>
                <a:spcPts val="0"/>
              </a:spcAft>
              <a:buSzPct val="100000"/>
              <a:buNone/>
              <a:defRPr sz="2400"/>
            </a:lvl5pPr>
            <a:lvl6pPr lvl="5" rtl="0" algn="ctr">
              <a:lnSpc>
                <a:spcPct val="100000"/>
              </a:lnSpc>
              <a:spcBef>
                <a:spcPts val="0"/>
              </a:spcBef>
              <a:spcAft>
                <a:spcPts val="0"/>
              </a:spcAft>
              <a:buSzPct val="100000"/>
              <a:buNone/>
              <a:defRPr sz="2400"/>
            </a:lvl6pPr>
            <a:lvl7pPr lvl="6" rtl="0" algn="ctr">
              <a:lnSpc>
                <a:spcPct val="100000"/>
              </a:lnSpc>
              <a:spcBef>
                <a:spcPts val="0"/>
              </a:spcBef>
              <a:spcAft>
                <a:spcPts val="0"/>
              </a:spcAft>
              <a:buSzPct val="100000"/>
              <a:buNone/>
              <a:defRPr sz="2400"/>
            </a:lvl7pPr>
            <a:lvl8pPr lvl="7" rtl="0" algn="ctr">
              <a:lnSpc>
                <a:spcPct val="100000"/>
              </a:lnSpc>
              <a:spcBef>
                <a:spcPts val="0"/>
              </a:spcBef>
              <a:spcAft>
                <a:spcPts val="0"/>
              </a:spcAft>
              <a:buSzPct val="100000"/>
              <a:buNone/>
              <a:defRPr sz="2400"/>
            </a:lvl8pPr>
            <a:lvl9pPr lvl="8" rtl="0" algn="ctr">
              <a:lnSpc>
                <a:spcPct val="100000"/>
              </a:lnSpc>
              <a:spcBef>
                <a:spcPts val="0"/>
              </a:spcBef>
              <a:spcAft>
                <a:spcPts val="0"/>
              </a:spcAft>
              <a:buSzPct val="100000"/>
              <a:buNone/>
              <a:defRPr sz="2400"/>
            </a:lvl9pPr>
          </a:lstStyle>
          <a:p/>
        </p:txBody>
      </p:sp>
      <p:sp>
        <p:nvSpPr>
          <p:cNvPr id="192" name="Shape 1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3" name="Shape 193"/>
        <p:cNvGrpSpPr/>
        <p:nvPr/>
      </p:nvGrpSpPr>
      <p:grpSpPr>
        <a:xfrm>
          <a:off x="0" y="0"/>
          <a:ext cx="0" cy="0"/>
          <a:chOff x="0" y="0"/>
          <a:chExt cx="0" cy="0"/>
        </a:xfrm>
      </p:grpSpPr>
      <p:sp>
        <p:nvSpPr>
          <p:cNvPr id="194" name="Shape 194"/>
          <p:cNvSpPr txBox="1"/>
          <p:nvPr>
            <p:ph type="title"/>
          </p:nvPr>
        </p:nvSpPr>
        <p:spPr>
          <a:xfrm>
            <a:off x="311700" y="2480550"/>
            <a:ext cx="8114400" cy="2445900"/>
          </a:xfrm>
          <a:prstGeom prst="rect">
            <a:avLst/>
          </a:prstGeom>
        </p:spPr>
        <p:txBody>
          <a:bodyPr anchorCtr="0" anchor="b" bIns="91425" lIns="91425" rIns="91425" tIns="91425"/>
          <a:lstStyle>
            <a:lvl1pPr lvl="0" rtl="0">
              <a:spcBef>
                <a:spcPts val="0"/>
              </a:spcBef>
              <a:buClr>
                <a:schemeClr val="lt1"/>
              </a:buClr>
              <a:buSzPct val="100000"/>
              <a:defRPr sz="6800">
                <a:solidFill>
                  <a:schemeClr val="lt1"/>
                </a:solidFill>
              </a:defRPr>
            </a:lvl1pPr>
            <a:lvl2pPr lvl="1" rtl="0">
              <a:spcBef>
                <a:spcPts val="0"/>
              </a:spcBef>
              <a:buClr>
                <a:schemeClr val="lt1"/>
              </a:buClr>
              <a:buSzPct val="100000"/>
              <a:defRPr sz="6800">
                <a:solidFill>
                  <a:schemeClr val="lt1"/>
                </a:solidFill>
              </a:defRPr>
            </a:lvl2pPr>
            <a:lvl3pPr lvl="2" rtl="0">
              <a:spcBef>
                <a:spcPts val="0"/>
              </a:spcBef>
              <a:buClr>
                <a:schemeClr val="lt1"/>
              </a:buClr>
              <a:buSzPct val="100000"/>
              <a:defRPr sz="6800">
                <a:solidFill>
                  <a:schemeClr val="lt1"/>
                </a:solidFill>
              </a:defRPr>
            </a:lvl3pPr>
            <a:lvl4pPr lvl="3" rtl="0">
              <a:spcBef>
                <a:spcPts val="0"/>
              </a:spcBef>
              <a:buClr>
                <a:schemeClr val="lt1"/>
              </a:buClr>
              <a:buSzPct val="100000"/>
              <a:defRPr sz="6800">
                <a:solidFill>
                  <a:schemeClr val="lt1"/>
                </a:solidFill>
              </a:defRPr>
            </a:lvl4pPr>
            <a:lvl5pPr lvl="4" rtl="0">
              <a:spcBef>
                <a:spcPts val="0"/>
              </a:spcBef>
              <a:buClr>
                <a:schemeClr val="lt1"/>
              </a:buClr>
              <a:buSzPct val="100000"/>
              <a:defRPr sz="6800">
                <a:solidFill>
                  <a:schemeClr val="lt1"/>
                </a:solidFill>
              </a:defRPr>
            </a:lvl5pPr>
            <a:lvl6pPr lvl="5" rtl="0">
              <a:spcBef>
                <a:spcPts val="0"/>
              </a:spcBef>
              <a:buClr>
                <a:schemeClr val="lt1"/>
              </a:buClr>
              <a:buSzPct val="100000"/>
              <a:defRPr sz="6800">
                <a:solidFill>
                  <a:schemeClr val="lt1"/>
                </a:solidFill>
              </a:defRPr>
            </a:lvl6pPr>
            <a:lvl7pPr lvl="6" rtl="0">
              <a:spcBef>
                <a:spcPts val="0"/>
              </a:spcBef>
              <a:buClr>
                <a:schemeClr val="lt1"/>
              </a:buClr>
              <a:buSzPct val="100000"/>
              <a:defRPr sz="6800">
                <a:solidFill>
                  <a:schemeClr val="lt1"/>
                </a:solidFill>
              </a:defRPr>
            </a:lvl7pPr>
            <a:lvl8pPr lvl="7" rtl="0">
              <a:spcBef>
                <a:spcPts val="0"/>
              </a:spcBef>
              <a:buClr>
                <a:schemeClr val="lt1"/>
              </a:buClr>
              <a:buSzPct val="100000"/>
              <a:defRPr sz="6800">
                <a:solidFill>
                  <a:schemeClr val="lt1"/>
                </a:solidFill>
              </a:defRPr>
            </a:lvl8pPr>
            <a:lvl9pPr lvl="8" rtl="0">
              <a:spcBef>
                <a:spcPts val="0"/>
              </a:spcBef>
              <a:buClr>
                <a:schemeClr val="lt1"/>
              </a:buClr>
              <a:buSzPct val="100000"/>
              <a:defRPr sz="6800">
                <a:solidFill>
                  <a:schemeClr val="lt1"/>
                </a:solidFill>
              </a:defRPr>
            </a:lvl9pPr>
          </a:lstStyle>
          <a:p/>
        </p:txBody>
      </p:sp>
      <p:sp>
        <p:nvSpPr>
          <p:cNvPr id="195" name="Shape 19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8" name="Shape 198"/>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9" name="Shape 1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02" name="Shape 202"/>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03" name="Shape 203"/>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04" name="Shape 2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05" name="Shape 205"/>
        <p:cNvGrpSpPr/>
        <p:nvPr/>
      </p:nvGrpSpPr>
      <p:grpSpPr>
        <a:xfrm>
          <a:off x="0" y="0"/>
          <a:ext cx="0" cy="0"/>
          <a:chOff x="0" y="0"/>
          <a:chExt cx="0" cy="0"/>
        </a:xfrm>
      </p:grpSpPr>
      <p:sp>
        <p:nvSpPr>
          <p:cNvPr id="206" name="Shape 206"/>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07" name="Shape 20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08" name="Shape 208"/>
        <p:cNvGrpSpPr/>
        <p:nvPr/>
      </p:nvGrpSpPr>
      <p:grpSpPr>
        <a:xfrm>
          <a:off x="0" y="0"/>
          <a:ext cx="0" cy="0"/>
          <a:chOff x="0" y="0"/>
          <a:chExt cx="0" cy="0"/>
        </a:xfrm>
      </p:grpSpPr>
      <p:sp>
        <p:nvSpPr>
          <p:cNvPr id="209" name="Shape 209"/>
          <p:cNvSpPr txBox="1"/>
          <p:nvPr>
            <p:ph type="title"/>
          </p:nvPr>
        </p:nvSpPr>
        <p:spPr>
          <a:xfrm>
            <a:off x="311700" y="6318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210" name="Shape 210"/>
          <p:cNvSpPr txBox="1"/>
          <p:nvPr>
            <p:ph idx="1" type="body"/>
          </p:nvPr>
        </p:nvSpPr>
        <p:spPr>
          <a:xfrm>
            <a:off x="311700" y="1490875"/>
            <a:ext cx="2808000" cy="30780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11" name="Shape 21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3"/>
        </a:solidFill>
      </p:bgPr>
    </p:bg>
    <p:spTree>
      <p:nvGrpSpPr>
        <p:cNvPr id="212" name="Shape 212"/>
        <p:cNvGrpSpPr/>
        <p:nvPr/>
      </p:nvGrpSpPr>
      <p:grpSpPr>
        <a:xfrm>
          <a:off x="0" y="0"/>
          <a:ext cx="0" cy="0"/>
          <a:chOff x="0" y="0"/>
          <a:chExt cx="0" cy="0"/>
        </a:xfrm>
      </p:grpSpPr>
      <p:sp>
        <p:nvSpPr>
          <p:cNvPr id="213" name="Shape 213"/>
          <p:cNvSpPr txBox="1"/>
          <p:nvPr>
            <p:ph type="title"/>
          </p:nvPr>
        </p:nvSpPr>
        <p:spPr>
          <a:xfrm>
            <a:off x="490250" y="526350"/>
            <a:ext cx="5683800" cy="4090800"/>
          </a:xfrm>
          <a:prstGeom prst="rect">
            <a:avLst/>
          </a:prstGeom>
        </p:spPr>
        <p:txBody>
          <a:bodyPr anchorCtr="0" anchor="ctr"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214" name="Shape 2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215" name="Shape 215"/>
        <p:cNvGrpSpPr/>
        <p:nvPr/>
      </p:nvGrpSpPr>
      <p:grpSpPr>
        <a:xfrm>
          <a:off x="0" y="0"/>
          <a:ext cx="0" cy="0"/>
          <a:chOff x="0" y="0"/>
          <a:chExt cx="0" cy="0"/>
        </a:xfrm>
      </p:grpSpPr>
      <p:sp>
        <p:nvSpPr>
          <p:cNvPr id="216" name="Shape 216"/>
          <p:cNvSpPr/>
          <p:nvPr/>
        </p:nvSpPr>
        <p:spPr>
          <a:xfrm>
            <a:off x="4572000" y="10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217" name="Shape 21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218" name="Shape 218"/>
          <p:cNvSpPr txBox="1"/>
          <p:nvPr>
            <p:ph type="title"/>
          </p:nvPr>
        </p:nvSpPr>
        <p:spPr>
          <a:xfrm>
            <a:off x="265500" y="1375599"/>
            <a:ext cx="4045200" cy="1551900"/>
          </a:xfrm>
          <a:prstGeom prst="rect">
            <a:avLst/>
          </a:prstGeom>
        </p:spPr>
        <p:txBody>
          <a:bodyPr anchorCtr="0" anchor="b" bIns="91425" lIns="91425" rIns="91425" tIns="91425"/>
          <a:lstStyle>
            <a:lvl1pPr lvl="0" rtl="0" algn="ctr">
              <a:spcBef>
                <a:spcPts val="0"/>
              </a:spcBef>
              <a:buSzPct val="100000"/>
              <a:defRPr sz="3800"/>
            </a:lvl1pPr>
            <a:lvl2pPr lvl="1" rtl="0" algn="ctr">
              <a:spcBef>
                <a:spcPts val="0"/>
              </a:spcBef>
              <a:buSzPct val="100000"/>
              <a:defRPr sz="3800"/>
            </a:lvl2pPr>
            <a:lvl3pPr lvl="2" rtl="0" algn="ctr">
              <a:spcBef>
                <a:spcPts val="0"/>
              </a:spcBef>
              <a:buSzPct val="100000"/>
              <a:defRPr sz="3800"/>
            </a:lvl3pPr>
            <a:lvl4pPr lvl="3" rtl="0" algn="ctr">
              <a:spcBef>
                <a:spcPts val="0"/>
              </a:spcBef>
              <a:buSzPct val="100000"/>
              <a:defRPr sz="3800"/>
            </a:lvl4pPr>
            <a:lvl5pPr lvl="4" rtl="0" algn="ctr">
              <a:spcBef>
                <a:spcPts val="0"/>
              </a:spcBef>
              <a:buSzPct val="100000"/>
              <a:defRPr sz="3800"/>
            </a:lvl5pPr>
            <a:lvl6pPr lvl="5" rtl="0" algn="ctr">
              <a:spcBef>
                <a:spcPts val="0"/>
              </a:spcBef>
              <a:buSzPct val="100000"/>
              <a:defRPr sz="3800"/>
            </a:lvl6pPr>
            <a:lvl7pPr lvl="6" rtl="0" algn="ctr">
              <a:spcBef>
                <a:spcPts val="0"/>
              </a:spcBef>
              <a:buSzPct val="100000"/>
              <a:defRPr sz="3800"/>
            </a:lvl7pPr>
            <a:lvl8pPr lvl="7" rtl="0" algn="ctr">
              <a:spcBef>
                <a:spcPts val="0"/>
              </a:spcBef>
              <a:buSzPct val="100000"/>
              <a:defRPr sz="3800"/>
            </a:lvl8pPr>
            <a:lvl9pPr lvl="8" rtl="0" algn="ctr">
              <a:spcBef>
                <a:spcPts val="0"/>
              </a:spcBef>
              <a:buSzPct val="100000"/>
              <a:defRPr sz="3800"/>
            </a:lvl9pPr>
          </a:lstStyle>
          <a:p/>
        </p:txBody>
      </p:sp>
      <p:sp>
        <p:nvSpPr>
          <p:cNvPr id="219" name="Shape 219"/>
          <p:cNvSpPr txBox="1"/>
          <p:nvPr>
            <p:ph idx="1" type="subTitle"/>
          </p:nvPr>
        </p:nvSpPr>
        <p:spPr>
          <a:xfrm>
            <a:off x="265500" y="2981125"/>
            <a:ext cx="4045200" cy="1345499"/>
          </a:xfrm>
          <a:prstGeom prst="rect">
            <a:avLst/>
          </a:prstGeom>
        </p:spPr>
        <p:txBody>
          <a:bodyPr anchorCtr="0" anchor="t" bIns="91425" lIns="91425" rIns="91425" tIns="91425"/>
          <a:lstStyle>
            <a:lvl1pPr lvl="0" rtl="0" algn="ctr">
              <a:lnSpc>
                <a:spcPct val="100000"/>
              </a:lnSpc>
              <a:spcBef>
                <a:spcPts val="0"/>
              </a:spcBef>
              <a:spcAft>
                <a:spcPts val="0"/>
              </a:spcAft>
              <a:buNone/>
              <a:defRPr/>
            </a:lvl1pPr>
            <a:lvl2pPr lvl="1" rtl="0" algn="ctr">
              <a:lnSpc>
                <a:spcPct val="100000"/>
              </a:lnSpc>
              <a:spcBef>
                <a:spcPts val="0"/>
              </a:spcBef>
              <a:spcAft>
                <a:spcPts val="0"/>
              </a:spcAft>
              <a:buSzPct val="100000"/>
              <a:buNone/>
              <a:defRPr sz="1800"/>
            </a:lvl2pPr>
            <a:lvl3pPr lvl="2" rtl="0" algn="ctr">
              <a:lnSpc>
                <a:spcPct val="100000"/>
              </a:lnSpc>
              <a:spcBef>
                <a:spcPts val="0"/>
              </a:spcBef>
              <a:spcAft>
                <a:spcPts val="0"/>
              </a:spcAft>
              <a:buSzPct val="100000"/>
              <a:buNone/>
              <a:defRPr sz="1800"/>
            </a:lvl3pPr>
            <a:lvl4pPr lvl="3" rtl="0" algn="ctr">
              <a:lnSpc>
                <a:spcPct val="100000"/>
              </a:lnSpc>
              <a:spcBef>
                <a:spcPts val="0"/>
              </a:spcBef>
              <a:spcAft>
                <a:spcPts val="0"/>
              </a:spcAft>
              <a:buSzPct val="100000"/>
              <a:buNone/>
              <a:defRPr sz="1800"/>
            </a:lvl4pPr>
            <a:lvl5pPr lvl="4" rtl="0" algn="ctr">
              <a:lnSpc>
                <a:spcPct val="100000"/>
              </a:lnSpc>
              <a:spcBef>
                <a:spcPts val="0"/>
              </a:spcBef>
              <a:spcAft>
                <a:spcPts val="0"/>
              </a:spcAft>
              <a:buSzPct val="100000"/>
              <a:buNone/>
              <a:defRPr sz="1800"/>
            </a:lvl5pPr>
            <a:lvl6pPr lvl="5" rtl="0" algn="ctr">
              <a:lnSpc>
                <a:spcPct val="100000"/>
              </a:lnSpc>
              <a:spcBef>
                <a:spcPts val="0"/>
              </a:spcBef>
              <a:spcAft>
                <a:spcPts val="0"/>
              </a:spcAft>
              <a:buSzPct val="100000"/>
              <a:buNone/>
              <a:defRPr sz="1800"/>
            </a:lvl6pPr>
            <a:lvl7pPr lvl="6" rtl="0" algn="ctr">
              <a:lnSpc>
                <a:spcPct val="100000"/>
              </a:lnSpc>
              <a:spcBef>
                <a:spcPts val="0"/>
              </a:spcBef>
              <a:spcAft>
                <a:spcPts val="0"/>
              </a:spcAft>
              <a:buSzPct val="100000"/>
              <a:buNone/>
              <a:defRPr sz="1800"/>
            </a:lvl7pPr>
            <a:lvl8pPr lvl="7" rtl="0" algn="ctr">
              <a:lnSpc>
                <a:spcPct val="100000"/>
              </a:lnSpc>
              <a:spcBef>
                <a:spcPts val="0"/>
              </a:spcBef>
              <a:spcAft>
                <a:spcPts val="0"/>
              </a:spcAft>
              <a:buSzPct val="100000"/>
              <a:buNone/>
              <a:defRPr sz="1800"/>
            </a:lvl8pPr>
            <a:lvl9pPr lvl="8" rtl="0" algn="ctr">
              <a:lnSpc>
                <a:spcPct val="100000"/>
              </a:lnSpc>
              <a:spcBef>
                <a:spcPts val="0"/>
              </a:spcBef>
              <a:spcAft>
                <a:spcPts val="0"/>
              </a:spcAft>
              <a:buSzPct val="100000"/>
              <a:buNone/>
              <a:defRPr sz="1800"/>
            </a:lvl9pPr>
          </a:lstStyle>
          <a:p/>
        </p:txBody>
      </p:sp>
      <p:sp>
        <p:nvSpPr>
          <p:cNvPr id="220" name="Shape 220"/>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221" name="Shape 22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22" name="Shape 222"/>
        <p:cNvGrpSpPr/>
        <p:nvPr/>
      </p:nvGrpSpPr>
      <p:grpSpPr>
        <a:xfrm>
          <a:off x="0" y="0"/>
          <a:ext cx="0" cy="0"/>
          <a:chOff x="0" y="0"/>
          <a:chExt cx="0" cy="0"/>
        </a:xfrm>
      </p:grpSpPr>
      <p:sp>
        <p:nvSpPr>
          <p:cNvPr id="223" name="Shape 223"/>
          <p:cNvSpPr txBox="1"/>
          <p:nvPr>
            <p:ph idx="1" type="body"/>
          </p:nvPr>
        </p:nvSpPr>
        <p:spPr>
          <a:xfrm>
            <a:off x="319500" y="4233725"/>
            <a:ext cx="5998800" cy="598800"/>
          </a:xfrm>
          <a:prstGeom prst="rect">
            <a:avLst/>
          </a:prstGeom>
        </p:spPr>
        <p:txBody>
          <a:bodyPr anchorCtr="0" anchor="ctr" bIns="91425" lIns="91425" rIns="91425" tIns="91425"/>
          <a:lstStyle>
            <a:lvl1pPr lvl="0" rt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p:txBody>
      </p:sp>
      <p:sp>
        <p:nvSpPr>
          <p:cNvPr id="224" name="Shape 2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225" name="Shape 225"/>
        <p:cNvGrpSpPr/>
        <p:nvPr/>
      </p:nvGrpSpPr>
      <p:grpSpPr>
        <a:xfrm>
          <a:off x="0" y="0"/>
          <a:ext cx="0" cy="0"/>
          <a:chOff x="0" y="0"/>
          <a:chExt cx="0" cy="0"/>
        </a:xfrm>
      </p:grpSpPr>
      <p:sp>
        <p:nvSpPr>
          <p:cNvPr id="226" name="Shape 226"/>
          <p:cNvSpPr txBox="1"/>
          <p:nvPr>
            <p:ph type="title"/>
          </p:nvPr>
        </p:nvSpPr>
        <p:spPr>
          <a:xfrm>
            <a:off x="311700" y="1167925"/>
            <a:ext cx="8520600" cy="1980000"/>
          </a:xfrm>
          <a:prstGeom prst="rect">
            <a:avLst/>
          </a:prstGeom>
        </p:spPr>
        <p:txBody>
          <a:bodyPr anchorCtr="0" anchor="ctr" bIns="91425" lIns="91425" rIns="91425" tIns="91425"/>
          <a:lstStyle>
            <a:lvl1pPr lvl="0" rtl="0" algn="ctr">
              <a:spcBef>
                <a:spcPts val="0"/>
              </a:spcBef>
              <a:buClr>
                <a:schemeClr val="dk1"/>
              </a:buClr>
              <a:buSzPct val="100000"/>
              <a:defRPr sz="11000">
                <a:solidFill>
                  <a:schemeClr val="dk1"/>
                </a:solidFill>
              </a:defRPr>
            </a:lvl1pPr>
            <a:lvl2pPr lvl="1" rtl="0" algn="ctr">
              <a:spcBef>
                <a:spcPts val="0"/>
              </a:spcBef>
              <a:buClr>
                <a:schemeClr val="dk1"/>
              </a:buClr>
              <a:buSzPct val="100000"/>
              <a:defRPr sz="11000">
                <a:solidFill>
                  <a:schemeClr val="dk1"/>
                </a:solidFill>
              </a:defRPr>
            </a:lvl2pPr>
            <a:lvl3pPr lvl="2" rtl="0" algn="ctr">
              <a:spcBef>
                <a:spcPts val="0"/>
              </a:spcBef>
              <a:buClr>
                <a:schemeClr val="dk1"/>
              </a:buClr>
              <a:buSzPct val="100000"/>
              <a:defRPr sz="11000">
                <a:solidFill>
                  <a:schemeClr val="dk1"/>
                </a:solidFill>
              </a:defRPr>
            </a:lvl3pPr>
            <a:lvl4pPr lvl="3" rtl="0" algn="ctr">
              <a:spcBef>
                <a:spcPts val="0"/>
              </a:spcBef>
              <a:buClr>
                <a:schemeClr val="dk1"/>
              </a:buClr>
              <a:buSzPct val="100000"/>
              <a:defRPr sz="11000">
                <a:solidFill>
                  <a:schemeClr val="dk1"/>
                </a:solidFill>
              </a:defRPr>
            </a:lvl4pPr>
            <a:lvl5pPr lvl="4" rtl="0" algn="ctr">
              <a:spcBef>
                <a:spcPts val="0"/>
              </a:spcBef>
              <a:buClr>
                <a:schemeClr val="dk1"/>
              </a:buClr>
              <a:buSzPct val="100000"/>
              <a:defRPr sz="11000">
                <a:solidFill>
                  <a:schemeClr val="dk1"/>
                </a:solidFill>
              </a:defRPr>
            </a:lvl5pPr>
            <a:lvl6pPr lvl="5" rtl="0" algn="ctr">
              <a:spcBef>
                <a:spcPts val="0"/>
              </a:spcBef>
              <a:buClr>
                <a:schemeClr val="dk1"/>
              </a:buClr>
              <a:buSzPct val="100000"/>
              <a:defRPr sz="11000">
                <a:solidFill>
                  <a:schemeClr val="dk1"/>
                </a:solidFill>
              </a:defRPr>
            </a:lvl6pPr>
            <a:lvl7pPr lvl="6" rtl="0" algn="ctr">
              <a:spcBef>
                <a:spcPts val="0"/>
              </a:spcBef>
              <a:buClr>
                <a:schemeClr val="dk1"/>
              </a:buClr>
              <a:buSzPct val="100000"/>
              <a:defRPr sz="11000">
                <a:solidFill>
                  <a:schemeClr val="dk1"/>
                </a:solidFill>
              </a:defRPr>
            </a:lvl7pPr>
            <a:lvl8pPr lvl="7" rtl="0" algn="ctr">
              <a:spcBef>
                <a:spcPts val="0"/>
              </a:spcBef>
              <a:buClr>
                <a:schemeClr val="dk1"/>
              </a:buClr>
              <a:buSzPct val="100000"/>
              <a:defRPr sz="11000">
                <a:solidFill>
                  <a:schemeClr val="dk1"/>
                </a:solidFill>
              </a:defRPr>
            </a:lvl8pPr>
            <a:lvl9pPr lvl="8" rtl="0" algn="ctr">
              <a:spcBef>
                <a:spcPts val="0"/>
              </a:spcBef>
              <a:buClr>
                <a:schemeClr val="dk1"/>
              </a:buClr>
              <a:buSzPct val="100000"/>
              <a:defRPr sz="11000">
                <a:solidFill>
                  <a:schemeClr val="dk1"/>
                </a:solidFill>
              </a:defRPr>
            </a:lvl9pPr>
          </a:lstStyle>
          <a:p/>
        </p:txBody>
      </p:sp>
      <p:sp>
        <p:nvSpPr>
          <p:cNvPr id="227" name="Shape 227"/>
          <p:cNvSpPr txBox="1"/>
          <p:nvPr>
            <p:ph idx="1" type="body"/>
          </p:nvPr>
        </p:nvSpPr>
        <p:spPr>
          <a:xfrm>
            <a:off x="311700" y="3224250"/>
            <a:ext cx="8520600" cy="10716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228" name="Shape 2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9" name="Shape 229"/>
        <p:cNvGrpSpPr/>
        <p:nvPr/>
      </p:nvGrpSpPr>
      <p:grpSpPr>
        <a:xfrm>
          <a:off x="0" y="0"/>
          <a:ext cx="0" cy="0"/>
          <a:chOff x="0" y="0"/>
          <a:chExt cx="0" cy="0"/>
        </a:xfrm>
      </p:grpSpPr>
      <p:sp>
        <p:nvSpPr>
          <p:cNvPr id="230" name="Shape 2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628650" y="273843"/>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SzPct val="33333"/>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ct val="78571"/>
              <a:buNone/>
              <a:defRPr sz="1400"/>
            </a:lvl2pPr>
            <a:lvl3pPr indent="0" lvl="2" rtl="0">
              <a:spcBef>
                <a:spcPts val="0"/>
              </a:spcBef>
              <a:buSzPct val="78571"/>
              <a:buNone/>
              <a:defRPr sz="1400"/>
            </a:lvl3pPr>
            <a:lvl4pPr indent="0" lvl="3" rtl="0">
              <a:spcBef>
                <a:spcPts val="0"/>
              </a:spcBef>
              <a:buSzPct val="78571"/>
              <a:buNone/>
              <a:defRPr sz="1400"/>
            </a:lvl4pPr>
            <a:lvl5pPr indent="0" lvl="4" rtl="0">
              <a:spcBef>
                <a:spcPts val="0"/>
              </a:spcBef>
              <a:buSzPct val="78571"/>
              <a:buNone/>
              <a:defRPr sz="1400"/>
            </a:lvl5pPr>
            <a:lvl6pPr indent="0" lvl="5" rtl="0">
              <a:spcBef>
                <a:spcPts val="0"/>
              </a:spcBef>
              <a:buSzPct val="78571"/>
              <a:buNone/>
              <a:defRPr sz="1400"/>
            </a:lvl6pPr>
            <a:lvl7pPr indent="0" lvl="6" rtl="0">
              <a:spcBef>
                <a:spcPts val="0"/>
              </a:spcBef>
              <a:buSzPct val="78571"/>
              <a:buNone/>
              <a:defRPr sz="1400"/>
            </a:lvl7pPr>
            <a:lvl8pPr indent="0" lvl="7" rtl="0">
              <a:spcBef>
                <a:spcPts val="0"/>
              </a:spcBef>
              <a:buSzPct val="78571"/>
              <a:buNone/>
              <a:defRPr sz="1400"/>
            </a:lvl8pPr>
            <a:lvl9pPr indent="0" lvl="8" rtl="0">
              <a:spcBef>
                <a:spcPts val="0"/>
              </a:spcBef>
              <a:buSzPct val="78571"/>
              <a:buNone/>
              <a:defRPr sz="1400"/>
            </a:lvl9pPr>
          </a:lstStyle>
          <a:p/>
        </p:txBody>
      </p:sp>
      <p:sp>
        <p:nvSpPr>
          <p:cNvPr id="111" name="Shape 111"/>
          <p:cNvSpPr txBox="1"/>
          <p:nvPr>
            <p:ph idx="1" type="body"/>
          </p:nvPr>
        </p:nvSpPr>
        <p:spPr>
          <a:xfrm>
            <a:off x="628650" y="1369218"/>
            <a:ext cx="78867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Shape 112"/>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13" name="Shape 113"/>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SzPct val="122222"/>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buNone/>
              <a:defRPr b="0" i="0" sz="1400" u="none" cap="none" strike="noStrike">
                <a:solidFill>
                  <a:schemeClr val="dk1"/>
                </a:solidFill>
                <a:latin typeface="Calibri"/>
                <a:ea typeface="Calibri"/>
                <a:cs typeface="Calibri"/>
                <a:sym typeface="Calibri"/>
              </a:defRPr>
            </a:lvl9pPr>
          </a:lstStyle>
          <a:p/>
        </p:txBody>
      </p:sp>
      <p:sp>
        <p:nvSpPr>
          <p:cNvPr id="114" name="Shape 114"/>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p:txBody>
      </p:sp>
      <p:sp>
        <p:nvSpPr>
          <p:cNvPr id="186" name="Shape 186"/>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p:txBody>
      </p:sp>
      <p:sp>
        <p:nvSpPr>
          <p:cNvPr id="187" name="Shape 187"/>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5.png"/><Relationship Id="rId12"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30.png"/><Relationship Id="rId9"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2.jpg"/><Relationship Id="rId6" Type="http://schemas.openxmlformats.org/officeDocument/2006/relationships/image" Target="../media/image44.png"/><Relationship Id="rId7" Type="http://schemas.openxmlformats.org/officeDocument/2006/relationships/hyperlink" Target="https://www.facebook.com/riidl" TargetMode="External"/><Relationship Id="rId8" Type="http://schemas.openxmlformats.org/officeDocument/2006/relationships/hyperlink" Target="https://www.facebook.com/makermelaIndi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05.jpg"/><Relationship Id="rId4" Type="http://schemas.openxmlformats.org/officeDocument/2006/relationships/image" Target="../media/image21.jpg"/><Relationship Id="rId5"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10.png"/><Relationship Id="rId5" Type="http://schemas.openxmlformats.org/officeDocument/2006/relationships/image" Target="../media/image08.png"/><Relationship Id="rId6" Type="http://schemas.openxmlformats.org/officeDocument/2006/relationships/image" Target="../media/image02.png"/><Relationship Id="rId7" Type="http://schemas.openxmlformats.org/officeDocument/2006/relationships/image" Target="../media/image03.png"/><Relationship Id="rId8" Type="http://schemas.openxmlformats.org/officeDocument/2006/relationships/image" Target="../media/image07.png"/></Relationships>
</file>

<file path=ppt/slides/_rels/slide9.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8.png"/><Relationship Id="rId13" Type="http://schemas.openxmlformats.org/officeDocument/2006/relationships/image" Target="../media/image28.jp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7.png"/><Relationship Id="rId15" Type="http://schemas.openxmlformats.org/officeDocument/2006/relationships/image" Target="../media/image22.jpg"/><Relationship Id="rId14" Type="http://schemas.openxmlformats.org/officeDocument/2006/relationships/image" Target="../media/image25.jpg"/><Relationship Id="rId5" Type="http://schemas.openxmlformats.org/officeDocument/2006/relationships/image" Target="../media/image19.png"/><Relationship Id="rId6" Type="http://schemas.openxmlformats.org/officeDocument/2006/relationships/image" Target="../media/image26.png"/><Relationship Id="rId7" Type="http://schemas.openxmlformats.org/officeDocument/2006/relationships/image" Target="../media/image16.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234" name="Shape 234"/>
        <p:cNvGrpSpPr/>
        <p:nvPr/>
      </p:nvGrpSpPr>
      <p:grpSpPr>
        <a:xfrm>
          <a:off x="0" y="0"/>
          <a:ext cx="0" cy="0"/>
          <a:chOff x="0" y="0"/>
          <a:chExt cx="0" cy="0"/>
        </a:xfrm>
      </p:grpSpPr>
      <p:sp>
        <p:nvSpPr>
          <p:cNvPr id="235" name="Shape 235"/>
          <p:cNvSpPr txBox="1"/>
          <p:nvPr>
            <p:ph type="ctrTitle"/>
          </p:nvPr>
        </p:nvSpPr>
        <p:spPr>
          <a:xfrm>
            <a:off x="390525" y="1062050"/>
            <a:ext cx="8377800" cy="1372800"/>
          </a:xfrm>
          <a:prstGeom prst="rect">
            <a:avLst/>
          </a:prstGeom>
        </p:spPr>
        <p:txBody>
          <a:bodyPr anchorCtr="0" anchor="b" bIns="91425" lIns="91425" rIns="91425" tIns="91425">
            <a:noAutofit/>
          </a:bodyPr>
          <a:lstStyle/>
          <a:p>
            <a:pPr indent="0" lvl="0" marL="0" marR="0" rtl="0">
              <a:spcBef>
                <a:spcPts val="0"/>
              </a:spcBef>
              <a:buNone/>
            </a:pPr>
            <a:r>
              <a:rPr lang="en"/>
              <a:t>Startup basics - Mind to Market</a:t>
            </a:r>
          </a:p>
        </p:txBody>
      </p:sp>
      <p:sp>
        <p:nvSpPr>
          <p:cNvPr id="236" name="Shape 236"/>
          <p:cNvSpPr txBox="1"/>
          <p:nvPr>
            <p:ph idx="1" type="subTitle"/>
          </p:nvPr>
        </p:nvSpPr>
        <p:spPr>
          <a:xfrm>
            <a:off x="390525" y="2789130"/>
            <a:ext cx="8222100" cy="432900"/>
          </a:xfrm>
          <a:prstGeom prst="rect">
            <a:avLst/>
          </a:prstGeom>
        </p:spPr>
        <p:txBody>
          <a:bodyPr anchorCtr="0" anchor="t" bIns="91425" lIns="91425" rIns="91425" tIns="91425">
            <a:noAutofit/>
          </a:bodyPr>
          <a:lstStyle/>
          <a:p>
            <a:pPr indent="0" lvl="0" marL="0" marR="0" rtl="0">
              <a:spcBef>
                <a:spcPts val="0"/>
              </a:spcBef>
              <a:buNone/>
            </a:pPr>
            <a:r>
              <a:rPr lang="en"/>
              <a:t>A </a:t>
            </a:r>
            <a:r>
              <a:rPr b="0" i="0" lang="en" u="none" cap="none" strike="noStrike"/>
              <a:t>peek of start-ups and the ecosystem in Y-combinator,</a:t>
            </a:r>
            <a:r>
              <a:rPr lang="en"/>
              <a:t>500 startups</a:t>
            </a:r>
            <a:r>
              <a:rPr b="0" i="0" lang="en" u="none" cap="none" strike="noStrike"/>
              <a:t>, etc.</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23" name="Shape 323"/>
        <p:cNvGrpSpPr/>
        <p:nvPr/>
      </p:nvGrpSpPr>
      <p:grpSpPr>
        <a:xfrm>
          <a:off x="0" y="0"/>
          <a:ext cx="0" cy="0"/>
          <a:chOff x="0" y="0"/>
          <a:chExt cx="0" cy="0"/>
        </a:xfrm>
      </p:grpSpPr>
      <p:sp>
        <p:nvSpPr>
          <p:cNvPr id="324" name="Shape 324"/>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Why NOT start a startup?</a:t>
            </a:r>
          </a:p>
        </p:txBody>
      </p:sp>
      <p:sp>
        <p:nvSpPr>
          <p:cNvPr id="325" name="Shape 325"/>
          <p:cNvSpPr txBox="1"/>
          <p:nvPr>
            <p:ph idx="1" type="body"/>
          </p:nvPr>
        </p:nvSpPr>
        <p:spPr>
          <a:xfrm>
            <a:off x="457200" y="1878025"/>
            <a:ext cx="8229600" cy="2971800"/>
          </a:xfrm>
          <a:prstGeom prst="rect">
            <a:avLst/>
          </a:prstGeom>
          <a:noFill/>
          <a:ln>
            <a:noFill/>
          </a:ln>
        </p:spPr>
        <p:txBody>
          <a:bodyPr anchorCtr="0" anchor="t" bIns="91425" lIns="91425" rIns="91425" tIns="91425">
            <a:noAutofit/>
          </a:bodyPr>
          <a:lstStyle/>
          <a:p>
            <a:pPr indent="-127000" lvl="0" marL="457200" marR="0" rtl="0" algn="l">
              <a:lnSpc>
                <a:spcPct val="100000"/>
              </a:lnSpc>
              <a:spcBef>
                <a:spcPts val="0"/>
              </a:spcBef>
              <a:spcAft>
                <a:spcPts val="0"/>
              </a:spcAft>
              <a:buClr>
                <a:srgbClr val="000000"/>
              </a:buClr>
              <a:buSzPct val="100000"/>
              <a:buFont typeface="Arial"/>
              <a:buAutoNum type="arabicPeriod"/>
            </a:pPr>
            <a:r>
              <a:rPr i="0" lang="en" sz="1400" u="none" cap="none" strike="noStrike">
                <a:solidFill>
                  <a:srgbClr val="000000"/>
                </a:solidFill>
                <a:latin typeface="Arial"/>
                <a:ea typeface="Arial"/>
                <a:cs typeface="Arial"/>
                <a:sym typeface="Arial"/>
              </a:rPr>
              <a:t>High risk and probability of failure</a:t>
            </a:r>
          </a:p>
          <a:p>
            <a:pPr indent="-127000" lvl="0" marL="457200" marR="0" rtl="0" algn="l">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Frequent u</a:t>
            </a:r>
            <a:r>
              <a:rPr i="0" lang="en" sz="1400" u="none" cap="none" strike="noStrike">
                <a:solidFill>
                  <a:srgbClr val="000000"/>
                </a:solidFill>
                <a:latin typeface="Arial"/>
                <a:ea typeface="Arial"/>
                <a:cs typeface="Arial"/>
                <a:sym typeface="Arial"/>
              </a:rPr>
              <a:t>ps and downs </a:t>
            </a:r>
          </a:p>
          <a:p>
            <a:pPr indent="-127000" lvl="0" marL="457200" marR="0" rtl="0" algn="l">
              <a:lnSpc>
                <a:spcPct val="100000"/>
              </a:lnSpc>
              <a:spcBef>
                <a:spcPts val="0"/>
              </a:spcBef>
              <a:spcAft>
                <a:spcPts val="0"/>
              </a:spcAft>
              <a:buClr>
                <a:srgbClr val="000000"/>
              </a:buClr>
              <a:buSzPct val="100000"/>
              <a:buFont typeface="Arial"/>
              <a:buAutoNum type="arabicPeriod"/>
            </a:pPr>
            <a:r>
              <a:rPr i="0" lang="en" sz="1400" u="none" cap="none" strike="noStrike">
                <a:solidFill>
                  <a:srgbClr val="000000"/>
                </a:solidFill>
                <a:latin typeface="Arial"/>
                <a:ea typeface="Arial"/>
                <a:cs typeface="Arial"/>
                <a:sym typeface="Arial"/>
              </a:rPr>
              <a:t>Low on cash</a:t>
            </a:r>
          </a:p>
          <a:p>
            <a:pPr indent="-127000" lvl="0" marL="457200" marR="0" rtl="0" algn="l">
              <a:lnSpc>
                <a:spcPct val="100000"/>
              </a:lnSpc>
              <a:spcBef>
                <a:spcPts val="0"/>
              </a:spcBef>
              <a:spcAft>
                <a:spcPts val="0"/>
              </a:spcAft>
              <a:buClr>
                <a:srgbClr val="000000"/>
              </a:buClr>
              <a:buSzPct val="100000"/>
              <a:buFont typeface="Arial"/>
              <a:buAutoNum type="arabicPeriod"/>
            </a:pPr>
            <a:r>
              <a:rPr i="0" lang="en" sz="1400" u="none" cap="none" strike="noStrike">
                <a:solidFill>
                  <a:srgbClr val="000000"/>
                </a:solidFill>
                <a:latin typeface="Arial"/>
                <a:ea typeface="Arial"/>
                <a:cs typeface="Arial"/>
                <a:sym typeface="Arial"/>
              </a:rPr>
              <a:t>Family </a:t>
            </a:r>
            <a:r>
              <a:rPr lang="en" sz="1400">
                <a:solidFill>
                  <a:srgbClr val="000000"/>
                </a:solidFill>
                <a:latin typeface="Arial"/>
                <a:ea typeface="Arial"/>
                <a:cs typeface="Arial"/>
                <a:sym typeface="Arial"/>
              </a:rPr>
              <a:t>pressure</a:t>
            </a:r>
          </a:p>
          <a:p>
            <a:pPr indent="-127000" lvl="0" marL="457200" marR="0" rtl="0" algn="l">
              <a:lnSpc>
                <a:spcPct val="100000"/>
              </a:lnSpc>
              <a:spcBef>
                <a:spcPts val="0"/>
              </a:spcBef>
              <a:spcAft>
                <a:spcPts val="0"/>
              </a:spcAft>
              <a:buClr>
                <a:srgbClr val="000000"/>
              </a:buClr>
              <a:buSzPct val="100000"/>
              <a:buFont typeface="Arial"/>
              <a:buAutoNum type="arabicPeriod"/>
            </a:pPr>
            <a:r>
              <a:rPr i="0" lang="en" sz="1400" u="none" cap="none" strike="noStrike">
                <a:solidFill>
                  <a:srgbClr val="000000"/>
                </a:solidFill>
                <a:latin typeface="Arial"/>
                <a:ea typeface="Arial"/>
                <a:cs typeface="Arial"/>
                <a:sym typeface="Arial"/>
              </a:rPr>
              <a:t>Rejection from many investors/incubators/skeptics</a:t>
            </a:r>
          </a:p>
          <a:p>
            <a:pPr indent="-127000" lvl="0" marL="457200" marR="0" rtl="0" algn="l">
              <a:lnSpc>
                <a:spcPct val="100000"/>
              </a:lnSpc>
              <a:spcBef>
                <a:spcPts val="0"/>
              </a:spcBef>
              <a:spcAft>
                <a:spcPts val="0"/>
              </a:spcAft>
              <a:buClr>
                <a:srgbClr val="000000"/>
              </a:buClr>
              <a:buSzPct val="100000"/>
              <a:buFont typeface="Arial"/>
              <a:buAutoNum type="arabicPeriod"/>
            </a:pPr>
            <a:r>
              <a:rPr i="0" lang="en" sz="1400" u="none" cap="none" strike="noStrike">
                <a:solidFill>
                  <a:srgbClr val="000000"/>
                </a:solidFill>
                <a:latin typeface="Arial"/>
                <a:ea typeface="Arial"/>
                <a:cs typeface="Arial"/>
                <a:sym typeface="Arial"/>
              </a:rPr>
              <a:t>Very long hours</a:t>
            </a:r>
          </a:p>
          <a:p>
            <a:pPr indent="-127000" lvl="0" marL="457200" marR="0" rtl="0" algn="l">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Crazy social life</a:t>
            </a:r>
          </a:p>
          <a:p>
            <a:pPr indent="-127000" lvl="0" marL="457200" marR="0" rtl="0" algn="l">
              <a:lnSpc>
                <a:spcPct val="100000"/>
              </a:lnSpc>
              <a:spcBef>
                <a:spcPts val="0"/>
              </a:spcBef>
              <a:spcAft>
                <a:spcPts val="0"/>
              </a:spcAft>
              <a:buClr>
                <a:srgbClr val="000000"/>
              </a:buClr>
              <a:buSzPct val="100000"/>
              <a:buFont typeface="Arial"/>
              <a:buAutoNum type="arabicPeriod"/>
            </a:pPr>
            <a:r>
              <a:rPr i="0" lang="en" sz="1400" u="none" cap="none" strike="noStrike">
                <a:solidFill>
                  <a:srgbClr val="000000"/>
                </a:solidFill>
                <a:latin typeface="Arial"/>
                <a:ea typeface="Arial"/>
                <a:cs typeface="Arial"/>
                <a:sym typeface="Arial"/>
              </a:rPr>
              <a:t>Average exit time ranges from 6-8 years!</a:t>
            </a:r>
          </a:p>
          <a:p>
            <a:pPr indent="-127000" lvl="0" marL="457200" rtl="0">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Just to do a startup</a:t>
            </a:r>
          </a:p>
          <a:p>
            <a:pPr indent="-127000" lvl="0" marL="457200" rtl="0">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No interest in the field/space, just want to do a business</a:t>
            </a:r>
          </a:p>
          <a:p>
            <a:pPr indent="-127000" lvl="0" marL="457200" rtl="0">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Can’t jump in full-time unless you have $X or win Y or have a “Z Co-founder”</a:t>
            </a:r>
          </a:p>
          <a:p>
            <a:pPr indent="0" lvl="0" marL="0" marR="0" rtl="0" algn="l">
              <a:lnSpc>
                <a:spcPct val="100000"/>
              </a:lnSpc>
              <a:spcBef>
                <a:spcPts val="0"/>
              </a:spcBef>
              <a:spcAft>
                <a:spcPts val="0"/>
              </a:spcAft>
              <a:buClr>
                <a:schemeClr val="dk1"/>
              </a:buClr>
              <a:buSzPct val="25000"/>
              <a:buFont typeface="Arial"/>
              <a:buNone/>
            </a:pPr>
            <a:r>
              <a:t/>
            </a:r>
            <a:endParaRPr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29" name="Shape 329"/>
        <p:cNvGrpSpPr/>
        <p:nvPr/>
      </p:nvGrpSpPr>
      <p:grpSpPr>
        <a:xfrm>
          <a:off x="0" y="0"/>
          <a:ext cx="0" cy="0"/>
          <a:chOff x="0" y="0"/>
          <a:chExt cx="0" cy="0"/>
        </a:xfrm>
      </p:grpSpPr>
      <p:sp>
        <p:nvSpPr>
          <p:cNvPr id="330" name="Shape 330"/>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Why start a startup?</a:t>
            </a:r>
          </a:p>
        </p:txBody>
      </p:sp>
      <p:sp>
        <p:nvSpPr>
          <p:cNvPr id="331" name="Shape 331"/>
          <p:cNvSpPr txBox="1"/>
          <p:nvPr>
            <p:ph idx="1" type="body"/>
          </p:nvPr>
        </p:nvSpPr>
        <p:spPr>
          <a:xfrm>
            <a:off x="457200" y="1916874"/>
            <a:ext cx="8229600" cy="2932799"/>
          </a:xfrm>
          <a:prstGeom prst="rect">
            <a:avLst/>
          </a:prstGeom>
          <a:noFill/>
          <a:ln>
            <a:noFill/>
          </a:ln>
        </p:spPr>
        <p:txBody>
          <a:bodyPr anchorCtr="0" anchor="t" bIns="91425" lIns="91425" rIns="91425" tIns="91425">
            <a:noAutofit/>
          </a:bodyPr>
          <a:lstStyle/>
          <a:p>
            <a:pPr indent="-381000" lvl="0" marL="457200" rtl="0">
              <a:lnSpc>
                <a:spcPct val="100000"/>
              </a:lnSpc>
              <a:spcBef>
                <a:spcPts val="0"/>
              </a:spcBef>
              <a:spcAft>
                <a:spcPts val="0"/>
              </a:spcAft>
              <a:buClr>
                <a:srgbClr val="000000"/>
              </a:buClr>
              <a:buSzPct val="100000"/>
              <a:buFont typeface="Arial"/>
              <a:buAutoNum type="arabicPeriod"/>
            </a:pPr>
            <a:r>
              <a:rPr lang="en" sz="2400">
                <a:solidFill>
                  <a:srgbClr val="000000"/>
                </a:solidFill>
                <a:latin typeface="Arial"/>
                <a:ea typeface="Arial"/>
                <a:cs typeface="Arial"/>
                <a:sym typeface="Arial"/>
              </a:rPr>
              <a:t>Following your passion</a:t>
            </a:r>
          </a:p>
          <a:p>
            <a:pPr indent="-381000" lvl="0" marL="457200" rtl="0">
              <a:lnSpc>
                <a:spcPct val="100000"/>
              </a:lnSpc>
              <a:spcBef>
                <a:spcPts val="0"/>
              </a:spcBef>
              <a:spcAft>
                <a:spcPts val="0"/>
              </a:spcAft>
              <a:buClr>
                <a:srgbClr val="000000"/>
              </a:buClr>
              <a:buSzPct val="100000"/>
              <a:buFont typeface="Arial"/>
              <a:buAutoNum type="arabicPeriod"/>
            </a:pPr>
            <a:r>
              <a:rPr lang="en" sz="2400">
                <a:solidFill>
                  <a:srgbClr val="000000"/>
                </a:solidFill>
                <a:latin typeface="Arial"/>
                <a:ea typeface="Arial"/>
                <a:cs typeface="Arial"/>
                <a:sym typeface="Arial"/>
              </a:rPr>
              <a:t>You are the leader</a:t>
            </a:r>
          </a:p>
          <a:p>
            <a:pPr indent="-381000" lvl="0" marL="457200" rtl="0">
              <a:lnSpc>
                <a:spcPct val="100000"/>
              </a:lnSpc>
              <a:spcBef>
                <a:spcPts val="0"/>
              </a:spcBef>
              <a:spcAft>
                <a:spcPts val="0"/>
              </a:spcAft>
              <a:buClr>
                <a:srgbClr val="000000"/>
              </a:buClr>
              <a:buSzPct val="100000"/>
              <a:buFont typeface="Arial"/>
              <a:buAutoNum type="arabicPeriod"/>
            </a:pPr>
            <a:r>
              <a:rPr lang="en" sz="2400">
                <a:solidFill>
                  <a:srgbClr val="000000"/>
                </a:solidFill>
                <a:latin typeface="Arial"/>
                <a:ea typeface="Arial"/>
                <a:cs typeface="Arial"/>
                <a:sym typeface="Arial"/>
              </a:rPr>
              <a:t>Flexibility </a:t>
            </a:r>
          </a:p>
          <a:p>
            <a:pPr indent="-381000" lvl="0" marL="457200" marR="0" rtl="0" algn="l">
              <a:lnSpc>
                <a:spcPct val="100000"/>
              </a:lnSpc>
              <a:spcBef>
                <a:spcPts val="0"/>
              </a:spcBef>
              <a:spcAft>
                <a:spcPts val="0"/>
              </a:spcAft>
              <a:buClr>
                <a:srgbClr val="000000"/>
              </a:buClr>
              <a:buSzPct val="100000"/>
              <a:buFont typeface="Arial"/>
              <a:buAutoNum type="arabicPeriod"/>
            </a:pPr>
            <a:r>
              <a:rPr b="0" i="0" lang="en" sz="2400" u="none" cap="none" strike="noStrike">
                <a:solidFill>
                  <a:srgbClr val="000000"/>
                </a:solidFill>
                <a:latin typeface="Arial"/>
                <a:ea typeface="Arial"/>
                <a:cs typeface="Arial"/>
                <a:sym typeface="Arial"/>
              </a:rPr>
              <a:t>Fame/fortune/impact</a:t>
            </a:r>
          </a:p>
          <a:p>
            <a:pPr indent="-381000" lvl="0" marL="457200" marR="0" rtl="0" algn="l">
              <a:lnSpc>
                <a:spcPct val="100000"/>
              </a:lnSpc>
              <a:spcBef>
                <a:spcPts val="0"/>
              </a:spcBef>
              <a:spcAft>
                <a:spcPts val="0"/>
              </a:spcAft>
              <a:buClr>
                <a:srgbClr val="000000"/>
              </a:buClr>
              <a:buSzPct val="100000"/>
              <a:buFont typeface="Arial"/>
              <a:buAutoNum type="arabicPeriod"/>
            </a:pPr>
            <a:r>
              <a:rPr b="0" i="0" lang="en" sz="2400" u="none" cap="none" strike="noStrike">
                <a:solidFill>
                  <a:srgbClr val="000000"/>
                </a:solidFill>
                <a:latin typeface="Arial"/>
                <a:ea typeface="Arial"/>
                <a:cs typeface="Arial"/>
                <a:sym typeface="Arial"/>
              </a:rPr>
              <a:t>Learn life’s lessons in a much shorter period of time</a:t>
            </a:r>
          </a:p>
          <a:p>
            <a:pPr indent="-381000" lvl="0" marL="457200" marR="0" rtl="0" algn="l">
              <a:lnSpc>
                <a:spcPct val="100000"/>
              </a:lnSpc>
              <a:spcBef>
                <a:spcPts val="0"/>
              </a:spcBef>
              <a:spcAft>
                <a:spcPts val="0"/>
              </a:spcAft>
              <a:buClr>
                <a:srgbClr val="000000"/>
              </a:buClr>
              <a:buSzPct val="100000"/>
              <a:buFont typeface="Arial"/>
              <a:buAutoNum type="arabicPeriod"/>
            </a:pPr>
            <a:r>
              <a:rPr lang="en" sz="2400">
                <a:solidFill>
                  <a:srgbClr val="000000"/>
                </a:solidFill>
                <a:latin typeface="Arial"/>
                <a:ea typeface="Arial"/>
                <a:cs typeface="Arial"/>
                <a:sym typeface="Arial"/>
              </a:rPr>
              <a:t>Branding yourself</a:t>
            </a:r>
          </a:p>
          <a:p>
            <a:pPr indent="-381000" lvl="0" marL="457200" marR="0" rtl="0" algn="l">
              <a:lnSpc>
                <a:spcPct val="100000"/>
              </a:lnSpc>
              <a:spcBef>
                <a:spcPts val="0"/>
              </a:spcBef>
              <a:spcAft>
                <a:spcPts val="0"/>
              </a:spcAft>
              <a:buClr>
                <a:srgbClr val="000000"/>
              </a:buClr>
              <a:buSzPct val="100000"/>
              <a:buFont typeface="Arial"/>
              <a:buAutoNum type="arabicPeriod"/>
            </a:pPr>
            <a:r>
              <a:rPr b="0" i="0" lang="en" sz="2400" u="none" cap="none" strike="noStrike">
                <a:solidFill>
                  <a:srgbClr val="000000"/>
                </a:solidFill>
                <a:latin typeface="Arial"/>
                <a:ea typeface="Arial"/>
                <a:cs typeface="Arial"/>
                <a:sym typeface="Arial"/>
              </a:rPr>
              <a:t>Age (</a:t>
            </a:r>
            <a:r>
              <a:rPr lang="en" sz="2400">
                <a:solidFill>
                  <a:srgbClr val="000000"/>
                </a:solidFill>
                <a:latin typeface="Arial"/>
                <a:ea typeface="Arial"/>
                <a:cs typeface="Arial"/>
                <a:sym typeface="Arial"/>
              </a:rPr>
              <a:t>no age barrier to startup, but theres an edge to young innovators)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35" name="Shape 335"/>
        <p:cNvGrpSpPr/>
        <p:nvPr/>
      </p:nvGrpSpPr>
      <p:grpSpPr>
        <a:xfrm>
          <a:off x="0" y="0"/>
          <a:ext cx="0" cy="0"/>
          <a:chOff x="0" y="0"/>
          <a:chExt cx="0" cy="0"/>
        </a:xfrm>
      </p:grpSpPr>
      <p:sp>
        <p:nvSpPr>
          <p:cNvPr id="336" name="Shape 336"/>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lang="en" sz="3600">
                <a:latin typeface="Arial"/>
                <a:ea typeface="Arial"/>
                <a:cs typeface="Arial"/>
                <a:sym typeface="Arial"/>
              </a:rPr>
              <a:t>Keep it simple!</a:t>
            </a:r>
          </a:p>
        </p:txBody>
      </p:sp>
      <p:sp>
        <p:nvSpPr>
          <p:cNvPr id="337" name="Shape 337"/>
          <p:cNvSpPr txBox="1"/>
          <p:nvPr/>
        </p:nvSpPr>
        <p:spPr>
          <a:xfrm>
            <a:off x="362650" y="2292475"/>
            <a:ext cx="3743100" cy="870300"/>
          </a:xfrm>
          <a:prstGeom prst="rect">
            <a:avLst/>
          </a:prstGeom>
          <a:noFill/>
          <a:ln>
            <a:noFill/>
          </a:ln>
        </p:spPr>
        <p:txBody>
          <a:bodyPr anchorCtr="0" anchor="t" bIns="91425" lIns="91425" rIns="91425" tIns="91425">
            <a:noAutofit/>
          </a:bodyPr>
          <a:lstStyle/>
          <a:p>
            <a:pPr lvl="0">
              <a:spcBef>
                <a:spcPts val="0"/>
              </a:spcBef>
              <a:buNone/>
            </a:pPr>
            <a:r>
              <a:rPr lang="en"/>
              <a:t>Explain UBER in one sentence?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41" name="Shape 341"/>
        <p:cNvGrpSpPr/>
        <p:nvPr/>
      </p:nvGrpSpPr>
      <p:grpSpPr>
        <a:xfrm>
          <a:off x="0" y="0"/>
          <a:ext cx="0" cy="0"/>
          <a:chOff x="0" y="0"/>
          <a:chExt cx="0" cy="0"/>
        </a:xfrm>
      </p:grpSpPr>
      <p:sp>
        <p:nvSpPr>
          <p:cNvPr id="342" name="Shape 342"/>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lang="en" sz="3600">
                <a:latin typeface="Arial"/>
                <a:ea typeface="Arial"/>
                <a:cs typeface="Arial"/>
                <a:sym typeface="Arial"/>
              </a:rPr>
              <a:t>Good / Bad </a:t>
            </a:r>
            <a:r>
              <a:rPr b="1" i="0" lang="en" sz="3600" u="none" cap="none" strike="noStrike">
                <a:solidFill>
                  <a:schemeClr val="lt1"/>
                </a:solidFill>
                <a:latin typeface="Arial"/>
                <a:ea typeface="Arial"/>
                <a:cs typeface="Arial"/>
                <a:sym typeface="Arial"/>
              </a:rPr>
              <a:t>Idea</a:t>
            </a:r>
          </a:p>
        </p:txBody>
      </p:sp>
      <p:pic>
        <p:nvPicPr>
          <p:cNvPr id="343" name="Shape 343"/>
          <p:cNvPicPr preferRelativeResize="0"/>
          <p:nvPr/>
        </p:nvPicPr>
        <p:blipFill rotWithShape="1">
          <a:blip r:embed="rId3">
            <a:alphaModFix/>
          </a:blip>
          <a:srcRect b="0" l="0" r="0" t="0"/>
          <a:stretch/>
        </p:blipFill>
        <p:spPr>
          <a:xfrm>
            <a:off x="1873525" y="1413175"/>
            <a:ext cx="5290549" cy="3322725"/>
          </a:xfrm>
          <a:prstGeom prst="rect">
            <a:avLst/>
          </a:prstGeom>
          <a:noFill/>
          <a:ln>
            <a:noFill/>
          </a:ln>
        </p:spPr>
      </p:pic>
      <p:sp>
        <p:nvSpPr>
          <p:cNvPr id="344" name="Shape 344"/>
          <p:cNvSpPr txBox="1"/>
          <p:nvPr/>
        </p:nvSpPr>
        <p:spPr>
          <a:xfrm>
            <a:off x="182150" y="1852125"/>
            <a:ext cx="1408500" cy="2883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Arial"/>
              <a:buNone/>
            </a:pPr>
            <a:r>
              <a:rPr b="0" i="0" lang="en" sz="1400" u="none" cap="none" strike="noStrike">
                <a:solidFill>
                  <a:srgbClr val="666666"/>
                </a:solidFill>
                <a:latin typeface="Arial"/>
                <a:ea typeface="Arial"/>
                <a:cs typeface="Arial"/>
                <a:sym typeface="Arial"/>
              </a:rPr>
              <a:t>“Make something people want!”</a:t>
            </a: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666666"/>
              </a:buClr>
              <a:buSzPct val="25000"/>
              <a:buFont typeface="Arial"/>
              <a:buNone/>
            </a:pPr>
            <a:r>
              <a:rPr b="0" i="0" lang="en" sz="1400" u="none" cap="none" strike="noStrike">
                <a:solidFill>
                  <a:srgbClr val="666666"/>
                </a:solidFill>
                <a:latin typeface="Arial"/>
                <a:ea typeface="Arial"/>
                <a:cs typeface="Arial"/>
                <a:sym typeface="Arial"/>
              </a:rPr>
              <a:t>“Solve a real problem!”</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666666"/>
              </a:buClr>
              <a:buSzPct val="25000"/>
              <a:buFont typeface="Arial"/>
              <a:buNone/>
            </a:pPr>
            <a:r>
              <a:rPr b="0" i="0" lang="en" sz="1400" u="none" cap="none" strike="noStrike">
                <a:solidFill>
                  <a:srgbClr val="666666"/>
                </a:solidFill>
                <a:latin typeface="Arial"/>
                <a:ea typeface="Arial"/>
                <a:cs typeface="Arial"/>
                <a:sym typeface="Arial"/>
              </a:rPr>
              <a:t>“Find the customer first!”</a:t>
            </a: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666666"/>
              </a:buClr>
              <a:buSzPct val="25000"/>
              <a:buFont typeface="Arial"/>
              <a:buNone/>
            </a:pPr>
            <a:r>
              <a:rPr b="0" i="0" lang="en" sz="1400" u="none" cap="none" strike="noStrike">
                <a:solidFill>
                  <a:srgbClr val="666666"/>
                </a:solidFill>
                <a:latin typeface="Arial"/>
                <a:ea typeface="Arial"/>
                <a:cs typeface="Arial"/>
                <a:sym typeface="Arial"/>
              </a:rPr>
              <a:t>“Move fast and validate!”</a:t>
            </a: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45" name="Shape 345"/>
          <p:cNvSpPr txBox="1"/>
          <p:nvPr/>
        </p:nvSpPr>
        <p:spPr>
          <a:xfrm>
            <a:off x="7446975" y="1852250"/>
            <a:ext cx="1526700" cy="2883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66666"/>
              </a:buClr>
              <a:buSzPct val="25000"/>
              <a:buFont typeface="Arial"/>
              <a:buNone/>
            </a:pPr>
            <a:r>
              <a:rPr b="0" i="0" lang="en" sz="1400" u="none" cap="none" strike="noStrike">
                <a:solidFill>
                  <a:srgbClr val="666666"/>
                </a:solidFill>
                <a:latin typeface="Arial"/>
                <a:ea typeface="Arial"/>
                <a:cs typeface="Arial"/>
                <a:sym typeface="Arial"/>
              </a:rPr>
              <a:t>“What’s your unfair advantage?”</a:t>
            </a: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666666"/>
              </a:buClr>
              <a:buSzPct val="25000"/>
              <a:buFont typeface="Arial"/>
              <a:buNone/>
            </a:pPr>
            <a:r>
              <a:rPr b="0" i="0" lang="en" sz="1400" u="none" cap="none" strike="noStrike">
                <a:solidFill>
                  <a:srgbClr val="666666"/>
                </a:solidFill>
                <a:latin typeface="Arial"/>
                <a:ea typeface="Arial"/>
                <a:cs typeface="Arial"/>
                <a:sym typeface="Arial"/>
              </a:rPr>
              <a:t>“What do you understand that others don’t?”</a:t>
            </a: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666666"/>
              </a:buClr>
              <a:buSzPct val="25000"/>
              <a:buFont typeface="Arial"/>
              <a:buNone/>
            </a:pPr>
            <a:r>
              <a:rPr b="0" i="0" lang="en" sz="1400" u="none" cap="none" strike="noStrike">
                <a:solidFill>
                  <a:srgbClr val="666666"/>
                </a:solidFill>
                <a:latin typeface="Arial"/>
                <a:ea typeface="Arial"/>
                <a:cs typeface="Arial"/>
                <a:sym typeface="Arial"/>
              </a:rPr>
              <a:t>“What’s new and what do people resort to because it doesn’t exist?”</a:t>
            </a: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49" name="Shape 349"/>
        <p:cNvGrpSpPr/>
        <p:nvPr/>
      </p:nvGrpSpPr>
      <p:grpSpPr>
        <a:xfrm>
          <a:off x="0" y="0"/>
          <a:ext cx="0" cy="0"/>
          <a:chOff x="0" y="0"/>
          <a:chExt cx="0" cy="0"/>
        </a:xfrm>
      </p:grpSpPr>
      <p:pic>
        <p:nvPicPr>
          <p:cNvPr id="350" name="Shape 350"/>
          <p:cNvPicPr preferRelativeResize="0"/>
          <p:nvPr/>
        </p:nvPicPr>
        <p:blipFill rotWithShape="1">
          <a:blip r:embed="rId3">
            <a:alphaModFix/>
          </a:blip>
          <a:srcRect b="0" l="0" r="0" t="0"/>
          <a:stretch/>
        </p:blipFill>
        <p:spPr>
          <a:xfrm>
            <a:off x="6886324" y="3816150"/>
            <a:ext cx="1952880" cy="1327349"/>
          </a:xfrm>
          <a:prstGeom prst="rect">
            <a:avLst/>
          </a:prstGeom>
          <a:noFill/>
          <a:ln>
            <a:noFill/>
          </a:ln>
        </p:spPr>
      </p:pic>
      <p:sp>
        <p:nvSpPr>
          <p:cNvPr id="351" name="Shape 351"/>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Building a Founding Team</a:t>
            </a:r>
          </a:p>
        </p:txBody>
      </p:sp>
      <p:sp>
        <p:nvSpPr>
          <p:cNvPr id="352" name="Shape 352"/>
          <p:cNvSpPr txBox="1"/>
          <p:nvPr>
            <p:ph idx="1" type="body"/>
          </p:nvPr>
        </p:nvSpPr>
        <p:spPr>
          <a:xfrm>
            <a:off x="457200" y="2111149"/>
            <a:ext cx="8229600" cy="2877300"/>
          </a:xfrm>
          <a:prstGeom prst="rect">
            <a:avLst/>
          </a:prstGeom>
          <a:noFill/>
          <a:ln>
            <a:noFill/>
          </a:ln>
        </p:spPr>
        <p:txBody>
          <a:bodyPr anchorCtr="0" anchor="t" bIns="91425" lIns="91425" rIns="91425" tIns="91425">
            <a:noAutofit/>
          </a:bodyPr>
          <a:lstStyle/>
          <a:p>
            <a:pPr indent="-3810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2-3 Founders; Ideally 2</a:t>
            </a:r>
          </a:p>
          <a:p>
            <a:pPr indent="-3810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CEO &amp; CTO (no COO or CMO)</a:t>
            </a:r>
          </a:p>
          <a:p>
            <a:pPr indent="-3810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Someone you know well &amp; work well</a:t>
            </a:r>
          </a:p>
          <a:p>
            <a:pPr indent="-3810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Done things outside expertise and “hack the system”</a:t>
            </a:r>
          </a:p>
          <a:p>
            <a:pPr indent="-3810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Rarely family or close friends</a:t>
            </a:r>
          </a:p>
          <a:p>
            <a:pPr indent="-3810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Roommate bad signaling </a:t>
            </a:r>
          </a:p>
          <a:p>
            <a:pPr indent="-3810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Someone you an be honest with and fight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56" name="Shape 356"/>
        <p:cNvGrpSpPr/>
        <p:nvPr/>
      </p:nvGrpSpPr>
      <p:grpSpPr>
        <a:xfrm>
          <a:off x="0" y="0"/>
          <a:ext cx="0" cy="0"/>
          <a:chOff x="0" y="0"/>
          <a:chExt cx="0" cy="0"/>
        </a:xfrm>
      </p:grpSpPr>
      <p:sp>
        <p:nvSpPr>
          <p:cNvPr id="357" name="Shape 357"/>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Full-time is a must</a:t>
            </a:r>
          </a:p>
        </p:txBody>
      </p:sp>
      <p:sp>
        <p:nvSpPr>
          <p:cNvPr id="358" name="Shape 358"/>
          <p:cNvSpPr txBox="1"/>
          <p:nvPr>
            <p:ph idx="1" type="body"/>
          </p:nvPr>
        </p:nvSpPr>
        <p:spPr>
          <a:xfrm>
            <a:off x="471900" y="1919075"/>
            <a:ext cx="8222100" cy="27102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Part-time</a:t>
            </a:r>
          </a:p>
          <a:p>
            <a:pPr indent="-228600" lvl="1" marL="9144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A bad signal for everyone involved</a:t>
            </a:r>
          </a:p>
          <a:p>
            <a:pPr indent="-228600" lvl="1" marL="9144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Hard to be flexible</a:t>
            </a:r>
          </a:p>
          <a:p>
            <a:pPr indent="-228600" lvl="1" marL="9144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Moves slower</a:t>
            </a:r>
          </a:p>
          <a:p>
            <a:pPr indent="-2286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Full-time </a:t>
            </a:r>
          </a:p>
          <a:p>
            <a:pPr indent="-228600" lvl="1" marL="9144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usually self-financed </a:t>
            </a:r>
          </a:p>
          <a:p>
            <a:pPr indent="-228600" lvl="1" marL="9144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flexible with opportunities and travel</a:t>
            </a:r>
          </a:p>
          <a:p>
            <a:pPr indent="-228600" lvl="1" marL="9144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powerful signaling for yourself</a:t>
            </a:r>
          </a:p>
          <a:p>
            <a:pPr indent="0" lvl="0" marL="0" marR="0" rtl="0" algn="l">
              <a:lnSpc>
                <a:spcPct val="100000"/>
              </a:lnSpc>
              <a:spcBef>
                <a:spcPts val="0"/>
              </a:spcBef>
              <a:spcAft>
                <a:spcPts val="0"/>
              </a:spcAft>
              <a:buClr>
                <a:schemeClr val="dk1"/>
              </a:buClr>
              <a:buSzPct val="250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62" name="Shape 362"/>
        <p:cNvGrpSpPr/>
        <p:nvPr/>
      </p:nvGrpSpPr>
      <p:grpSpPr>
        <a:xfrm>
          <a:off x="0" y="0"/>
          <a:ext cx="0" cy="0"/>
          <a:chOff x="0" y="0"/>
          <a:chExt cx="0" cy="0"/>
        </a:xfrm>
      </p:grpSpPr>
      <p:sp>
        <p:nvSpPr>
          <p:cNvPr id="363" name="Shape 363"/>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Incubators &amp; Accelerators</a:t>
            </a:r>
          </a:p>
        </p:txBody>
      </p:sp>
      <p:sp>
        <p:nvSpPr>
          <p:cNvPr id="364" name="Shape 364"/>
          <p:cNvSpPr txBox="1"/>
          <p:nvPr>
            <p:ph idx="1" type="body"/>
          </p:nvPr>
        </p:nvSpPr>
        <p:spPr>
          <a:xfrm>
            <a:off x="457200" y="1774400"/>
            <a:ext cx="8229600" cy="32250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chemeClr val="dk1"/>
              </a:buClr>
              <a:buSzPct val="25000"/>
              <a:buFont typeface="Arial"/>
              <a:buNone/>
            </a:pPr>
            <a:r>
              <a:rPr b="0" i="0" lang="en" sz="2400" u="sng" cap="none" strike="noStrike">
                <a:solidFill>
                  <a:srgbClr val="000000"/>
                </a:solidFill>
                <a:latin typeface="Arial"/>
                <a:ea typeface="Arial"/>
                <a:cs typeface="Arial"/>
                <a:sym typeface="Arial"/>
              </a:rPr>
              <a:t>Standard</a:t>
            </a:r>
          </a:p>
          <a:p>
            <a:pPr indent="-381000" lvl="0" marL="457200" marR="0" rtl="0" algn="l">
              <a:lnSpc>
                <a:spcPct val="100000"/>
              </a:lnSpc>
              <a:spcBef>
                <a:spcPts val="0"/>
              </a:spcBef>
              <a:spcAft>
                <a:spcPts val="0"/>
              </a:spcAft>
              <a:buClr>
                <a:srgbClr val="000000"/>
              </a:buClr>
              <a:buSzPct val="100000"/>
              <a:buFont typeface="Arial"/>
            </a:pPr>
            <a:r>
              <a:rPr b="0" i="0" lang="en" sz="2400" u="none" cap="none" strike="noStrike">
                <a:solidFill>
                  <a:srgbClr val="000000"/>
                </a:solidFill>
                <a:latin typeface="Arial"/>
                <a:ea typeface="Arial"/>
                <a:cs typeface="Arial"/>
                <a:sym typeface="Arial"/>
              </a:rPr>
              <a:t>5-7% Common Stock for $15-18K + Conv. Note</a:t>
            </a:r>
          </a:p>
          <a:p>
            <a:pPr indent="-381000" lvl="0" marL="457200" marR="0" rtl="0" algn="l">
              <a:lnSpc>
                <a:spcPct val="100000"/>
              </a:lnSpc>
              <a:spcBef>
                <a:spcPts val="0"/>
              </a:spcBef>
              <a:spcAft>
                <a:spcPts val="0"/>
              </a:spcAft>
              <a:buClr>
                <a:srgbClr val="000000"/>
              </a:buClr>
              <a:buSzPct val="100000"/>
              <a:buFont typeface="Arial"/>
            </a:pPr>
            <a:r>
              <a:rPr b="0" i="0" lang="en" sz="2400" u="none" cap="none" strike="noStrike">
                <a:solidFill>
                  <a:srgbClr val="000000"/>
                </a:solidFill>
                <a:latin typeface="Arial"/>
                <a:ea typeface="Arial"/>
                <a:cs typeface="Arial"/>
                <a:sym typeface="Arial"/>
              </a:rPr>
              <a:t>3-12 months of incubation time</a:t>
            </a:r>
          </a:p>
          <a:p>
            <a:pPr indent="-381000" lvl="1" marL="914400" marR="0" rtl="0" algn="l">
              <a:lnSpc>
                <a:spcPct val="100000"/>
              </a:lnSpc>
              <a:spcBef>
                <a:spcPts val="0"/>
              </a:spcBef>
              <a:spcAft>
                <a:spcPts val="0"/>
              </a:spcAft>
              <a:buClr>
                <a:srgbClr val="000000"/>
              </a:buClr>
              <a:buSzPct val="100000"/>
              <a:buFont typeface="Arial"/>
            </a:pPr>
            <a:r>
              <a:rPr b="0" i="0" lang="en" sz="2400" u="none" cap="none" strike="noStrike">
                <a:solidFill>
                  <a:srgbClr val="000000"/>
                </a:solidFill>
                <a:latin typeface="Arial"/>
                <a:ea typeface="Arial"/>
                <a:cs typeface="Arial"/>
                <a:sym typeface="Arial"/>
              </a:rPr>
              <a:t>meetings with mentors, investors, community events, entrepreneurs, techies</a:t>
            </a:r>
          </a:p>
          <a:p>
            <a:pPr indent="-381000" lvl="0" marL="457200" marR="0" rtl="0" algn="l">
              <a:lnSpc>
                <a:spcPct val="100000"/>
              </a:lnSpc>
              <a:spcBef>
                <a:spcPts val="0"/>
              </a:spcBef>
              <a:spcAft>
                <a:spcPts val="0"/>
              </a:spcAft>
              <a:buClr>
                <a:srgbClr val="000000"/>
              </a:buClr>
              <a:buSzPct val="100000"/>
              <a:buFont typeface="Arial"/>
            </a:pPr>
            <a:r>
              <a:rPr b="0" i="0" lang="en" sz="2400" u="none" cap="none" strike="noStrike">
                <a:solidFill>
                  <a:srgbClr val="000000"/>
                </a:solidFill>
                <a:latin typeface="Arial"/>
                <a:ea typeface="Arial"/>
                <a:cs typeface="Arial"/>
                <a:sym typeface="Arial"/>
              </a:rPr>
              <a:t>Demo Day event (good and bad)</a:t>
            </a:r>
          </a:p>
          <a:p>
            <a:pPr indent="-381000" lvl="0" marL="457200" marR="0" rtl="0" algn="l">
              <a:lnSpc>
                <a:spcPct val="100000"/>
              </a:lnSpc>
              <a:spcBef>
                <a:spcPts val="0"/>
              </a:spcBef>
              <a:spcAft>
                <a:spcPts val="0"/>
              </a:spcAft>
              <a:buClr>
                <a:srgbClr val="000000"/>
              </a:buClr>
              <a:buSzPct val="100000"/>
              <a:buFont typeface="Arial"/>
            </a:pPr>
            <a:r>
              <a:rPr b="0" i="0" lang="en" sz="2400" u="none" cap="none" strike="noStrike">
                <a:solidFill>
                  <a:srgbClr val="000000"/>
                </a:solidFill>
                <a:latin typeface="Arial"/>
                <a:ea typeface="Arial"/>
                <a:cs typeface="Arial"/>
                <a:sym typeface="Arial"/>
              </a:rPr>
              <a:t>Free legal or finance help</a:t>
            </a:r>
          </a:p>
          <a:p>
            <a:pPr indent="-228600" lvl="0" marL="4572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New Standard?</a:t>
            </a:r>
            <a:r>
              <a:rPr lang="en" sz="2400">
                <a:solidFill>
                  <a:srgbClr val="000000"/>
                </a:solidFill>
              </a:rPr>
              <a:t> </a:t>
            </a:r>
            <a:r>
              <a:rPr b="0" i="0" lang="en" sz="2400" u="none" cap="none" strike="noStrike">
                <a:solidFill>
                  <a:srgbClr val="000000"/>
                </a:solidFill>
                <a:latin typeface="Arial"/>
                <a:ea typeface="Arial"/>
                <a:cs typeface="Arial"/>
                <a:sym typeface="Arial"/>
              </a:rPr>
              <a:t>5-7% Common Stock for $120K</a:t>
            </a:r>
          </a:p>
          <a:p>
            <a:pPr indent="0" lvl="0" marL="457200" marR="0" rtl="0" algn="l">
              <a:lnSpc>
                <a:spcPct val="100000"/>
              </a:lnSpc>
              <a:spcBef>
                <a:spcPts val="0"/>
              </a:spcBef>
              <a:spcAft>
                <a:spcPts val="0"/>
              </a:spcAft>
              <a:buClr>
                <a:schemeClr val="dk1"/>
              </a:buClr>
              <a:buSzPct val="250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68" name="Shape 368"/>
        <p:cNvGrpSpPr/>
        <p:nvPr/>
      </p:nvGrpSpPr>
      <p:grpSpPr>
        <a:xfrm>
          <a:off x="0" y="0"/>
          <a:ext cx="0" cy="0"/>
          <a:chOff x="0" y="0"/>
          <a:chExt cx="0" cy="0"/>
        </a:xfrm>
      </p:grpSpPr>
      <p:sp>
        <p:nvSpPr>
          <p:cNvPr id="369" name="Shape 369"/>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Equity</a:t>
            </a:r>
          </a:p>
        </p:txBody>
      </p:sp>
      <p:sp>
        <p:nvSpPr>
          <p:cNvPr id="370" name="Shape 370"/>
          <p:cNvSpPr txBox="1"/>
          <p:nvPr>
            <p:ph idx="1" type="body"/>
          </p:nvPr>
        </p:nvSpPr>
        <p:spPr>
          <a:xfrm>
            <a:off x="136275" y="1890975"/>
            <a:ext cx="5874600" cy="3160199"/>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chemeClr val="dk1"/>
              </a:buClr>
              <a:buSzPct val="25000"/>
              <a:buFont typeface="Arial"/>
              <a:buNone/>
            </a:pPr>
            <a:r>
              <a:rPr lang="en" sz="2400">
                <a:solidFill>
                  <a:srgbClr val="000000"/>
                </a:solidFill>
                <a:latin typeface="Arial"/>
                <a:ea typeface="Arial"/>
                <a:cs typeface="Arial"/>
                <a:sym typeface="Arial"/>
              </a:rPr>
              <a:t>Document each discussion</a:t>
            </a:r>
          </a:p>
          <a:p>
            <a:pPr indent="-228600" lvl="0" marL="457200" marR="0" rtl="0" algn="l">
              <a:lnSpc>
                <a:spcPct val="100000"/>
              </a:lnSpc>
              <a:spcBef>
                <a:spcPts val="0"/>
              </a:spcBef>
              <a:spcAft>
                <a:spcPts val="0"/>
              </a:spcAft>
              <a:buClr>
                <a:schemeClr val="dk1"/>
              </a:buClr>
              <a:buSzPct val="25000"/>
              <a:buFont typeface="Arial"/>
              <a:buNone/>
            </a:pPr>
            <a:r>
              <a:rPr lang="en" sz="2400">
                <a:solidFill>
                  <a:srgbClr val="000000"/>
                </a:solidFill>
                <a:latin typeface="Arial"/>
                <a:ea typeface="Arial"/>
                <a:cs typeface="Arial"/>
                <a:sym typeface="Arial"/>
              </a:rPr>
              <a:t>B</a:t>
            </a:r>
            <a:r>
              <a:rPr b="0" i="0" lang="en" sz="2400" u="none" cap="none" strike="noStrike">
                <a:solidFill>
                  <a:srgbClr val="000000"/>
                </a:solidFill>
                <a:latin typeface="Arial"/>
                <a:ea typeface="Arial"/>
                <a:cs typeface="Arial"/>
                <a:sym typeface="Arial"/>
              </a:rPr>
              <a:t>ad idea: 50/50 split</a:t>
            </a:r>
          </a:p>
          <a:p>
            <a:pPr indent="-381000" lvl="0" marL="457200" marR="0" rtl="0" algn="l">
              <a:lnSpc>
                <a:spcPct val="100000"/>
              </a:lnSpc>
              <a:spcBef>
                <a:spcPts val="0"/>
              </a:spcBef>
              <a:spcAft>
                <a:spcPts val="0"/>
              </a:spcAft>
              <a:buClr>
                <a:schemeClr val="dk1"/>
              </a:buClr>
              <a:buSzPct val="25000"/>
              <a:buFont typeface="Arial"/>
              <a:buNone/>
            </a:pPr>
            <a:r>
              <a:rPr b="1" i="0" lang="en" sz="2400" u="none" cap="none" strike="noStrike">
                <a:solidFill>
                  <a:srgbClr val="000000"/>
                </a:solidFill>
                <a:latin typeface="Arial"/>
                <a:ea typeface="Arial"/>
                <a:cs typeface="Arial"/>
                <a:sym typeface="Arial"/>
              </a:rPr>
              <a:t>Founders (first 3 people)</a:t>
            </a:r>
          </a:p>
          <a:p>
            <a:pPr indent="-228600" lvl="1" marL="9144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5-50%</a:t>
            </a:r>
          </a:p>
          <a:p>
            <a:pPr indent="-381000" lvl="0" marL="457200" marR="0" rtl="0" algn="l">
              <a:lnSpc>
                <a:spcPct val="100000"/>
              </a:lnSpc>
              <a:spcBef>
                <a:spcPts val="0"/>
              </a:spcBef>
              <a:spcAft>
                <a:spcPts val="0"/>
              </a:spcAft>
              <a:buClr>
                <a:schemeClr val="dk1"/>
              </a:buClr>
              <a:buSzPct val="25000"/>
              <a:buFont typeface="Arial"/>
              <a:buNone/>
            </a:pPr>
            <a:r>
              <a:rPr b="1" i="0" lang="en" sz="2400" u="none" cap="none" strike="noStrike">
                <a:solidFill>
                  <a:srgbClr val="000000"/>
                </a:solidFill>
                <a:latin typeface="Arial"/>
                <a:ea typeface="Arial"/>
                <a:cs typeface="Arial"/>
                <a:sym typeface="Arial"/>
              </a:rPr>
              <a:t>Early Employees (first 2 or 3 hires)</a:t>
            </a:r>
          </a:p>
          <a:p>
            <a:pPr indent="-228600" lvl="1" marL="9144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1-2% (different for non-tech)</a:t>
            </a:r>
          </a:p>
          <a:p>
            <a:pPr indent="-381000" lvl="0" marL="457200" marR="0" rtl="0" algn="l">
              <a:lnSpc>
                <a:spcPct val="100000"/>
              </a:lnSpc>
              <a:spcBef>
                <a:spcPts val="0"/>
              </a:spcBef>
              <a:spcAft>
                <a:spcPts val="0"/>
              </a:spcAft>
              <a:buClr>
                <a:schemeClr val="dk1"/>
              </a:buClr>
              <a:buSzPct val="25000"/>
              <a:buFont typeface="Arial"/>
              <a:buNone/>
            </a:pPr>
            <a:r>
              <a:rPr b="1" i="0" lang="en" sz="2400" u="none" cap="none" strike="noStrike">
                <a:solidFill>
                  <a:srgbClr val="000000"/>
                </a:solidFill>
                <a:latin typeface="Arial"/>
                <a:ea typeface="Arial"/>
                <a:cs typeface="Arial"/>
                <a:sym typeface="Arial"/>
              </a:rPr>
              <a:t>Regular Employees (beyond first 5 or 10 hires)</a:t>
            </a:r>
          </a:p>
          <a:p>
            <a:pPr indent="-228600" lvl="1" marL="914400" marR="0" rtl="0" algn="l">
              <a:lnSpc>
                <a:spcPct val="100000"/>
              </a:lnSpc>
              <a:spcBef>
                <a:spcPts val="0"/>
              </a:spcBef>
              <a:spcAft>
                <a:spcPts val="0"/>
              </a:spcAft>
              <a:buClr>
                <a:schemeClr val="dk1"/>
              </a:buClr>
              <a:buSzPct val="25000"/>
              <a:buFont typeface="Arial"/>
              <a:buNone/>
            </a:pPr>
            <a:r>
              <a:rPr b="0" i="0" lang="en" sz="2400" u="none" cap="none" strike="noStrike">
                <a:solidFill>
                  <a:srgbClr val="000000"/>
                </a:solidFill>
                <a:latin typeface="Arial"/>
                <a:ea typeface="Arial"/>
                <a:cs typeface="Arial"/>
                <a:sym typeface="Arial"/>
              </a:rPr>
              <a:t>&lt;1%</a:t>
            </a:r>
          </a:p>
        </p:txBody>
      </p:sp>
      <p:pic>
        <p:nvPicPr>
          <p:cNvPr id="371" name="Shape 371"/>
          <p:cNvPicPr preferRelativeResize="0"/>
          <p:nvPr/>
        </p:nvPicPr>
        <p:blipFill rotWithShape="1">
          <a:blip r:embed="rId3">
            <a:alphaModFix/>
          </a:blip>
          <a:srcRect b="0" l="0" r="0" t="0"/>
          <a:stretch/>
        </p:blipFill>
        <p:spPr>
          <a:xfrm>
            <a:off x="6010900" y="2138775"/>
            <a:ext cx="2820874" cy="1875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75" name="Shape 375"/>
        <p:cNvGrpSpPr/>
        <p:nvPr/>
      </p:nvGrpSpPr>
      <p:grpSpPr>
        <a:xfrm>
          <a:off x="0" y="0"/>
          <a:ext cx="0" cy="0"/>
          <a:chOff x="0" y="0"/>
          <a:chExt cx="0" cy="0"/>
        </a:xfrm>
      </p:grpSpPr>
      <p:pic>
        <p:nvPicPr>
          <p:cNvPr id="376" name="Shape 376"/>
          <p:cNvPicPr preferRelativeResize="0"/>
          <p:nvPr/>
        </p:nvPicPr>
        <p:blipFill rotWithShape="1">
          <a:blip r:embed="rId3">
            <a:alphaModFix/>
          </a:blip>
          <a:srcRect b="0" l="0" r="0" t="0"/>
          <a:stretch/>
        </p:blipFill>
        <p:spPr>
          <a:xfrm>
            <a:off x="1200862" y="-2289850"/>
            <a:ext cx="6742273" cy="89728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80" name="Shape 380"/>
        <p:cNvGrpSpPr/>
        <p:nvPr/>
      </p:nvGrpSpPr>
      <p:grpSpPr>
        <a:xfrm>
          <a:off x="0" y="0"/>
          <a:ext cx="0" cy="0"/>
          <a:chOff x="0" y="0"/>
          <a:chExt cx="0" cy="0"/>
        </a:xfrm>
      </p:grpSpPr>
      <p:sp>
        <p:nvSpPr>
          <p:cNvPr id="381" name="Shape 381"/>
          <p:cNvSpPr txBox="1"/>
          <p:nvPr>
            <p:ph idx="4294967295" type="title"/>
          </p:nvPr>
        </p:nvSpPr>
        <p:spPr>
          <a:xfrm>
            <a:off x="457200" y="2143052"/>
            <a:ext cx="8229600" cy="8574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Arial"/>
              <a:buNone/>
            </a:pPr>
            <a:r>
              <a:rPr b="1" i="0" lang="en" sz="7200" u="none" cap="none" strike="noStrike">
                <a:solidFill>
                  <a:schemeClr val="lt1"/>
                </a:solidFill>
                <a:latin typeface="Arial"/>
                <a:ea typeface="Arial"/>
                <a:cs typeface="Arial"/>
                <a:sym typeface="Arial"/>
              </a:rPr>
              <a:t>When?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240" name="Shape 240"/>
        <p:cNvGrpSpPr/>
        <p:nvPr/>
      </p:nvGrpSpPr>
      <p:grpSpPr>
        <a:xfrm>
          <a:off x="0" y="0"/>
          <a:ext cx="0" cy="0"/>
          <a:chOff x="0" y="0"/>
          <a:chExt cx="0" cy="0"/>
        </a:xfrm>
      </p:grpSpPr>
      <p:sp>
        <p:nvSpPr>
          <p:cNvPr id="241" name="Shape 241"/>
          <p:cNvSpPr txBox="1"/>
          <p:nvPr>
            <p:ph type="title"/>
          </p:nvPr>
        </p:nvSpPr>
        <p:spPr>
          <a:xfrm>
            <a:off x="471900" y="738725"/>
            <a:ext cx="8222100" cy="767700"/>
          </a:xfrm>
          <a:prstGeom prst="rect">
            <a:avLst/>
          </a:prstGeom>
        </p:spPr>
        <p:txBody>
          <a:bodyPr anchorCtr="0" anchor="b" bIns="91425" lIns="91425" rIns="91425" tIns="91425">
            <a:noAutofit/>
          </a:bodyPr>
          <a:lstStyle/>
          <a:p>
            <a:pPr indent="0" lvl="0" marL="0" marR="0" rtl="0">
              <a:spcBef>
                <a:spcPts val="0"/>
              </a:spcBef>
              <a:buNone/>
            </a:pPr>
            <a:r>
              <a:rPr lang="en"/>
              <a:t>Some </a:t>
            </a:r>
            <a:r>
              <a:rPr b="1" i="0" lang="en" u="none" cap="none" strike="noStrike"/>
              <a:t>Rules</a:t>
            </a:r>
          </a:p>
        </p:txBody>
      </p:sp>
      <p:sp>
        <p:nvSpPr>
          <p:cNvPr id="242" name="Shape 242"/>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marR="0" rtl="0">
              <a:spcBef>
                <a:spcPts val="0"/>
              </a:spcBef>
              <a:buAutoNum type="arabicPeriod"/>
            </a:pPr>
            <a:r>
              <a:rPr lang="en"/>
              <a:t>Be crisp in what you tell</a:t>
            </a:r>
          </a:p>
          <a:p>
            <a:pPr indent="-228600" lvl="0" marL="457200" marR="0" rtl="0">
              <a:spcBef>
                <a:spcPts val="0"/>
              </a:spcBef>
              <a:buAutoNum type="arabicPeriod"/>
            </a:pPr>
            <a:r>
              <a:rPr b="0" i="0" lang="en" u="none" cap="none" strike="noStrike"/>
              <a:t>Be honest with yourself</a:t>
            </a:r>
          </a:p>
          <a:p>
            <a:pPr indent="-228600" lvl="0" marL="457200" marR="0" rtl="0">
              <a:spcBef>
                <a:spcPts val="0"/>
              </a:spcBef>
              <a:buAutoNum type="arabicPeriod"/>
            </a:pPr>
            <a:r>
              <a:rPr b="0" i="0" lang="en" u="none" cap="none" strike="noStrike"/>
              <a:t>What I s</a:t>
            </a:r>
            <a:r>
              <a:rPr lang="en"/>
              <a:t>hare</a:t>
            </a:r>
            <a:r>
              <a:rPr b="0" i="0" lang="en" u="none" cap="none" strike="noStrike"/>
              <a:t> is not a universal truth</a:t>
            </a:r>
          </a:p>
          <a:p>
            <a:pPr indent="-228600" lvl="0" marL="457200" marR="0" rtl="0">
              <a:spcBef>
                <a:spcPts val="0"/>
              </a:spcBef>
              <a:buAutoNum type="arabicPeriod"/>
            </a:pPr>
            <a:r>
              <a:rPr b="0" i="0" lang="en" u="none" cap="none" strike="noStrike"/>
              <a:t>Each person </a:t>
            </a:r>
            <a:r>
              <a:rPr lang="en"/>
              <a:t>is different and may have specific capabilities</a:t>
            </a:r>
          </a:p>
          <a:p>
            <a:pPr indent="-228600" lvl="0" marL="457200" marR="0" rtl="0">
              <a:spcBef>
                <a:spcPts val="0"/>
              </a:spcBef>
              <a:buAutoNum type="arabicPeriod"/>
            </a:pPr>
            <a:r>
              <a:rPr lang="en"/>
              <a:t>Don’t write anything</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85" name="Shape 385"/>
        <p:cNvGrpSpPr/>
        <p:nvPr/>
      </p:nvGrpSpPr>
      <p:grpSpPr>
        <a:xfrm>
          <a:off x="0" y="0"/>
          <a:ext cx="0" cy="0"/>
          <a:chOff x="0" y="0"/>
          <a:chExt cx="0" cy="0"/>
        </a:xfrm>
      </p:grpSpPr>
      <p:sp>
        <p:nvSpPr>
          <p:cNvPr id="386" name="Shape 386"/>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Questions to ask</a:t>
            </a:r>
          </a:p>
        </p:txBody>
      </p:sp>
      <p:sp>
        <p:nvSpPr>
          <p:cNvPr id="387" name="Shape 387"/>
          <p:cNvSpPr txBox="1"/>
          <p:nvPr>
            <p:ph idx="1" type="body"/>
          </p:nvPr>
        </p:nvSpPr>
        <p:spPr>
          <a:xfrm>
            <a:off x="457200" y="1787349"/>
            <a:ext cx="8229600" cy="2986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lang="en">
                <a:solidFill>
                  <a:srgbClr val="000000"/>
                </a:solidFill>
                <a:latin typeface="Arial"/>
                <a:ea typeface="Arial"/>
                <a:cs typeface="Arial"/>
                <a:sym typeface="Arial"/>
              </a:rPr>
              <a:t>Is this a highly scalable idea?</a:t>
            </a:r>
          </a:p>
          <a:p>
            <a:pPr indent="0" lvl="0" marL="0" marR="0" rtl="0" algn="l">
              <a:lnSpc>
                <a:spcPct val="100000"/>
              </a:lnSpc>
              <a:spcBef>
                <a:spcPts val="0"/>
              </a:spcBef>
              <a:spcAft>
                <a:spcPts val="0"/>
              </a:spcAft>
              <a:buClr>
                <a:schemeClr val="dk1"/>
              </a:buClr>
              <a:buSzPct val="25000"/>
              <a:buFont typeface="Arial"/>
              <a:buNone/>
            </a:pPr>
            <a:r>
              <a:rPr lang="en">
                <a:solidFill>
                  <a:srgbClr val="000000"/>
                </a:solidFill>
                <a:latin typeface="Arial"/>
                <a:ea typeface="Arial"/>
                <a:cs typeface="Arial"/>
                <a:sym typeface="Arial"/>
              </a:rPr>
              <a:t>Only a prototype does not suffice, do you have a manufacturable product?</a:t>
            </a:r>
          </a:p>
          <a:p>
            <a:pPr indent="0" lvl="0" marL="0" marR="0" rtl="0" algn="l">
              <a:lnSpc>
                <a:spcPct val="100000"/>
              </a:lnSpc>
              <a:spcBef>
                <a:spcPts val="0"/>
              </a:spcBef>
              <a:spcAft>
                <a:spcPts val="0"/>
              </a:spcAft>
              <a:buClr>
                <a:schemeClr val="dk1"/>
              </a:buClr>
              <a:buSzPct val="25000"/>
              <a:buFont typeface="Arial"/>
              <a:buNone/>
            </a:pPr>
            <a:r>
              <a:rPr lang="en">
                <a:solidFill>
                  <a:srgbClr val="000000"/>
                </a:solidFill>
                <a:latin typeface="Arial"/>
                <a:ea typeface="Arial"/>
                <a:cs typeface="Arial"/>
                <a:sym typeface="Arial"/>
              </a:rPr>
              <a:t>How many people need your product right now?</a:t>
            </a:r>
          </a:p>
          <a:p>
            <a:pPr indent="0" lvl="0" marL="0" marR="0" rtl="0" algn="l">
              <a:lnSpc>
                <a:spcPct val="100000"/>
              </a:lnSpc>
              <a:spcBef>
                <a:spcPts val="0"/>
              </a:spcBef>
              <a:spcAft>
                <a:spcPts val="0"/>
              </a:spcAft>
              <a:buClr>
                <a:schemeClr val="dk1"/>
              </a:buClr>
              <a:buSzPct val="25000"/>
              <a:buFont typeface="Arial"/>
              <a:buNone/>
            </a:pPr>
            <a:r>
              <a:rPr b="0" i="0" lang="en" u="none" cap="none" strike="noStrike">
                <a:solidFill>
                  <a:srgbClr val="000000"/>
                </a:solidFill>
                <a:latin typeface="Arial"/>
                <a:ea typeface="Arial"/>
                <a:cs typeface="Arial"/>
                <a:sym typeface="Arial"/>
              </a:rPr>
              <a:t>Do you have a paying customer NOW?</a:t>
            </a:r>
          </a:p>
          <a:p>
            <a:pPr indent="0" lvl="0" marL="0" marR="0" rtl="0" algn="l">
              <a:lnSpc>
                <a:spcPct val="100000"/>
              </a:lnSpc>
              <a:spcBef>
                <a:spcPts val="0"/>
              </a:spcBef>
              <a:spcAft>
                <a:spcPts val="0"/>
              </a:spcAft>
              <a:buClr>
                <a:schemeClr val="dk1"/>
              </a:buClr>
              <a:buSzPct val="25000"/>
              <a:buFont typeface="Arial"/>
              <a:buNone/>
            </a:pPr>
            <a:r>
              <a:rPr b="0" i="0" lang="en" u="none" cap="none" strike="noStrike">
                <a:solidFill>
                  <a:srgbClr val="000000"/>
                </a:solidFill>
                <a:latin typeface="Arial"/>
                <a:ea typeface="Arial"/>
                <a:cs typeface="Arial"/>
                <a:sym typeface="Arial"/>
              </a:rPr>
              <a:t>Is this the right team</a:t>
            </a:r>
            <a:r>
              <a:rPr lang="en">
                <a:solidFill>
                  <a:srgbClr val="000000"/>
                </a:solidFill>
                <a:latin typeface="Arial"/>
                <a:ea typeface="Arial"/>
                <a:cs typeface="Arial"/>
                <a:sym typeface="Arial"/>
              </a:rPr>
              <a:t> &amp; </a:t>
            </a:r>
            <a:r>
              <a:rPr b="0" i="0" lang="en" u="none" cap="none" strike="noStrike">
                <a:solidFill>
                  <a:srgbClr val="000000"/>
                </a:solidFill>
                <a:latin typeface="Arial"/>
                <a:ea typeface="Arial"/>
                <a:cs typeface="Arial"/>
                <a:sym typeface="Arial"/>
              </a:rPr>
              <a:t>right time personally?</a:t>
            </a:r>
          </a:p>
          <a:p>
            <a:pPr indent="0" lvl="0" marL="0" marR="0" rtl="0" algn="l">
              <a:lnSpc>
                <a:spcPct val="100000"/>
              </a:lnSpc>
              <a:spcBef>
                <a:spcPts val="0"/>
              </a:spcBef>
              <a:spcAft>
                <a:spcPts val="0"/>
              </a:spcAft>
              <a:buClr>
                <a:schemeClr val="dk1"/>
              </a:buClr>
              <a:buSzPct val="25000"/>
              <a:buFont typeface="Arial"/>
              <a:buNone/>
            </a:pPr>
            <a:r>
              <a:rPr lang="en">
                <a:solidFill>
                  <a:srgbClr val="000000"/>
                </a:solidFill>
                <a:latin typeface="Arial"/>
                <a:ea typeface="Arial"/>
                <a:cs typeface="Arial"/>
                <a:sym typeface="Arial"/>
              </a:rPr>
              <a:t>Is it the right time for the product?</a:t>
            </a:r>
          </a:p>
          <a:p>
            <a:pPr indent="0" lvl="0" marL="0" marR="0" rtl="0" algn="l">
              <a:lnSpc>
                <a:spcPct val="100000"/>
              </a:lnSpc>
              <a:spcBef>
                <a:spcPts val="0"/>
              </a:spcBef>
              <a:spcAft>
                <a:spcPts val="0"/>
              </a:spcAft>
              <a:buClr>
                <a:schemeClr val="dk1"/>
              </a:buClr>
              <a:buSzPct val="25000"/>
              <a:buFont typeface="Arial"/>
              <a:buNone/>
            </a:pPr>
            <a:r>
              <a:rPr lang="en">
                <a:solidFill>
                  <a:srgbClr val="000000"/>
                </a:solidFill>
                <a:latin typeface="Arial"/>
                <a:ea typeface="Arial"/>
                <a:cs typeface="Arial"/>
                <a:sym typeface="Arial"/>
              </a:rPr>
              <a:t>Who are the players in the market who are interested in the same domain and what are they doing?</a:t>
            </a:r>
          </a:p>
          <a:p>
            <a:pPr indent="0" lvl="0" marL="0" marR="0" rtl="0" algn="l">
              <a:lnSpc>
                <a:spcPct val="100000"/>
              </a:lnSpc>
              <a:spcBef>
                <a:spcPts val="0"/>
              </a:spcBef>
              <a:spcAft>
                <a:spcPts val="0"/>
              </a:spcAft>
              <a:buClr>
                <a:schemeClr val="dk1"/>
              </a:buClr>
              <a:buSzPct val="25000"/>
              <a:buFont typeface="Arial"/>
              <a:buNone/>
            </a:pPr>
            <a:r>
              <a:rPr b="0" i="0" lang="en" u="none" cap="none" strike="noStrike">
                <a:solidFill>
                  <a:srgbClr val="000000"/>
                </a:solidFill>
                <a:latin typeface="Arial"/>
                <a:ea typeface="Arial"/>
                <a:cs typeface="Arial"/>
                <a:sym typeface="Arial"/>
              </a:rPr>
              <a:t>Is this something you could see yourself doing for 10 years?</a:t>
            </a:r>
          </a:p>
          <a:p>
            <a:pPr indent="0" lvl="0" marL="0" marR="0" rtl="0" algn="l">
              <a:lnSpc>
                <a:spcPct val="100000"/>
              </a:lnSpc>
              <a:spcBef>
                <a:spcPts val="0"/>
              </a:spcBef>
              <a:spcAft>
                <a:spcPts val="0"/>
              </a:spcAft>
              <a:buClr>
                <a:schemeClr val="dk1"/>
              </a:buClr>
              <a:buSzPct val="25000"/>
              <a:buFont typeface="Arial"/>
              <a:buNone/>
            </a:pPr>
            <a:r>
              <a:rPr b="0" i="0" lang="en" u="none" cap="none" strike="noStrike">
                <a:solidFill>
                  <a:srgbClr val="000000"/>
                </a:solidFill>
                <a:latin typeface="Arial"/>
                <a:ea typeface="Arial"/>
                <a:cs typeface="Arial"/>
                <a:sym typeface="Arial"/>
              </a:rPr>
              <a:t>Are you </a:t>
            </a:r>
            <a:r>
              <a:rPr lang="en">
                <a:solidFill>
                  <a:srgbClr val="000000"/>
                </a:solidFill>
                <a:latin typeface="Arial"/>
                <a:ea typeface="Arial"/>
                <a:cs typeface="Arial"/>
                <a:sym typeface="Arial"/>
              </a:rPr>
              <a:t>doing enough hustle?</a:t>
            </a:r>
          </a:p>
          <a:p>
            <a:pPr indent="0" lvl="0" marL="0" marR="0" rtl="0" algn="l">
              <a:lnSpc>
                <a:spcPct val="100000"/>
              </a:lnSpc>
              <a:spcBef>
                <a:spcPts val="0"/>
              </a:spcBef>
              <a:spcAft>
                <a:spcPts val="0"/>
              </a:spcAft>
              <a:buClr>
                <a:schemeClr val="dk1"/>
              </a:buClr>
              <a:buSzPct val="25000"/>
              <a:buFont typeface="Arial"/>
              <a:buNone/>
            </a:pPr>
            <a:r>
              <a:rPr lang="en">
                <a:solidFill>
                  <a:srgbClr val="000000"/>
                </a:solidFill>
                <a:latin typeface="Arial"/>
                <a:ea typeface="Arial"/>
                <a:cs typeface="Arial"/>
                <a:sym typeface="Arial"/>
              </a:rPr>
              <a:t>Does the founding team have a good track record?</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91" name="Shape 391"/>
        <p:cNvGrpSpPr/>
        <p:nvPr/>
      </p:nvGrpSpPr>
      <p:grpSpPr>
        <a:xfrm>
          <a:off x="0" y="0"/>
          <a:ext cx="0" cy="0"/>
          <a:chOff x="0" y="0"/>
          <a:chExt cx="0" cy="0"/>
        </a:xfrm>
      </p:grpSpPr>
      <p:sp>
        <p:nvSpPr>
          <p:cNvPr id="392" name="Shape 392"/>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Websites You Need to Know</a:t>
            </a:r>
          </a:p>
        </p:txBody>
      </p:sp>
      <p:sp>
        <p:nvSpPr>
          <p:cNvPr id="393" name="Shape 393"/>
          <p:cNvSpPr txBox="1"/>
          <p:nvPr/>
        </p:nvSpPr>
        <p:spPr>
          <a:xfrm>
            <a:off x="6815650" y="4660525"/>
            <a:ext cx="3657600" cy="590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Paul Graham’s Essays</a:t>
            </a:r>
          </a:p>
        </p:txBody>
      </p:sp>
      <p:pic>
        <p:nvPicPr>
          <p:cNvPr id="394" name="Shape 394"/>
          <p:cNvPicPr preferRelativeResize="0"/>
          <p:nvPr/>
        </p:nvPicPr>
        <p:blipFill rotWithShape="1">
          <a:blip r:embed="rId3">
            <a:alphaModFix/>
          </a:blip>
          <a:srcRect b="0" l="0" r="0" t="0"/>
          <a:stretch/>
        </p:blipFill>
        <p:spPr>
          <a:xfrm>
            <a:off x="514860" y="1291975"/>
            <a:ext cx="1982725" cy="1033850"/>
          </a:xfrm>
          <a:prstGeom prst="rect">
            <a:avLst/>
          </a:prstGeom>
          <a:noFill/>
          <a:ln>
            <a:noFill/>
          </a:ln>
        </p:spPr>
      </p:pic>
      <p:pic>
        <p:nvPicPr>
          <p:cNvPr id="395" name="Shape 395"/>
          <p:cNvPicPr preferRelativeResize="0"/>
          <p:nvPr/>
        </p:nvPicPr>
        <p:blipFill rotWithShape="1">
          <a:blip r:embed="rId4">
            <a:alphaModFix/>
          </a:blip>
          <a:srcRect b="0" l="0" r="0" t="0"/>
          <a:stretch/>
        </p:blipFill>
        <p:spPr>
          <a:xfrm>
            <a:off x="2897025" y="228600"/>
            <a:ext cx="3214249" cy="3214249"/>
          </a:xfrm>
          <a:prstGeom prst="rect">
            <a:avLst/>
          </a:prstGeom>
          <a:noFill/>
          <a:ln>
            <a:noFill/>
          </a:ln>
        </p:spPr>
      </p:pic>
      <p:pic>
        <p:nvPicPr>
          <p:cNvPr id="396" name="Shape 396"/>
          <p:cNvPicPr preferRelativeResize="0"/>
          <p:nvPr/>
        </p:nvPicPr>
        <p:blipFill rotWithShape="1">
          <a:blip r:embed="rId5">
            <a:alphaModFix/>
          </a:blip>
          <a:srcRect b="0" l="0" r="0" t="0"/>
          <a:stretch/>
        </p:blipFill>
        <p:spPr>
          <a:xfrm>
            <a:off x="3404012" y="2776950"/>
            <a:ext cx="2200275" cy="952499"/>
          </a:xfrm>
          <a:prstGeom prst="rect">
            <a:avLst/>
          </a:prstGeom>
          <a:noFill/>
          <a:ln>
            <a:noFill/>
          </a:ln>
        </p:spPr>
      </p:pic>
      <p:pic>
        <p:nvPicPr>
          <p:cNvPr id="397" name="Shape 397"/>
          <p:cNvPicPr preferRelativeResize="0"/>
          <p:nvPr/>
        </p:nvPicPr>
        <p:blipFill rotWithShape="1">
          <a:blip r:embed="rId6">
            <a:alphaModFix/>
          </a:blip>
          <a:srcRect b="0" l="0" r="0" t="0"/>
          <a:stretch/>
        </p:blipFill>
        <p:spPr>
          <a:xfrm>
            <a:off x="759550" y="2214250"/>
            <a:ext cx="1219199" cy="1219199"/>
          </a:xfrm>
          <a:prstGeom prst="rect">
            <a:avLst/>
          </a:prstGeom>
          <a:noFill/>
          <a:ln>
            <a:noFill/>
          </a:ln>
        </p:spPr>
      </p:pic>
      <p:pic>
        <p:nvPicPr>
          <p:cNvPr id="398" name="Shape 398"/>
          <p:cNvPicPr preferRelativeResize="0"/>
          <p:nvPr/>
        </p:nvPicPr>
        <p:blipFill rotWithShape="1">
          <a:blip r:embed="rId7">
            <a:alphaModFix/>
          </a:blip>
          <a:srcRect b="0" l="0" r="0" t="0"/>
          <a:stretch/>
        </p:blipFill>
        <p:spPr>
          <a:xfrm>
            <a:off x="603025" y="3794650"/>
            <a:ext cx="1894574" cy="762574"/>
          </a:xfrm>
          <a:prstGeom prst="rect">
            <a:avLst/>
          </a:prstGeom>
          <a:noFill/>
          <a:ln>
            <a:noFill/>
          </a:ln>
        </p:spPr>
      </p:pic>
      <p:pic>
        <p:nvPicPr>
          <p:cNvPr id="399" name="Shape 399"/>
          <p:cNvPicPr preferRelativeResize="0"/>
          <p:nvPr/>
        </p:nvPicPr>
        <p:blipFill rotWithShape="1">
          <a:blip r:embed="rId8">
            <a:alphaModFix/>
          </a:blip>
          <a:srcRect b="0" l="0" r="0" t="0"/>
          <a:stretch/>
        </p:blipFill>
        <p:spPr>
          <a:xfrm>
            <a:off x="7165225" y="1320025"/>
            <a:ext cx="1130150" cy="1130150"/>
          </a:xfrm>
          <a:prstGeom prst="rect">
            <a:avLst/>
          </a:prstGeom>
          <a:noFill/>
          <a:ln>
            <a:noFill/>
          </a:ln>
        </p:spPr>
      </p:pic>
      <p:sp>
        <p:nvSpPr>
          <p:cNvPr id="400" name="Shape 400"/>
          <p:cNvSpPr txBox="1"/>
          <p:nvPr/>
        </p:nvSpPr>
        <p:spPr>
          <a:xfrm>
            <a:off x="7199175" y="2353650"/>
            <a:ext cx="1118999" cy="34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Arial"/>
                <a:ea typeface="Arial"/>
                <a:cs typeface="Arial"/>
                <a:sym typeface="Arial"/>
              </a:rPr>
              <a:t>Hacker News</a:t>
            </a:r>
          </a:p>
        </p:txBody>
      </p:sp>
      <p:pic>
        <p:nvPicPr>
          <p:cNvPr id="401" name="Shape 401"/>
          <p:cNvPicPr preferRelativeResize="0"/>
          <p:nvPr/>
        </p:nvPicPr>
        <p:blipFill rotWithShape="1">
          <a:blip r:embed="rId9">
            <a:alphaModFix/>
          </a:blip>
          <a:srcRect b="31094" l="0" r="0" t="32926"/>
          <a:stretch/>
        </p:blipFill>
        <p:spPr>
          <a:xfrm>
            <a:off x="3313550" y="3794650"/>
            <a:ext cx="2381249" cy="900899"/>
          </a:xfrm>
          <a:prstGeom prst="rect">
            <a:avLst/>
          </a:prstGeom>
          <a:noFill/>
          <a:ln>
            <a:noFill/>
          </a:ln>
        </p:spPr>
      </p:pic>
      <p:sp>
        <p:nvSpPr>
          <p:cNvPr id="402" name="Shape 402"/>
          <p:cNvSpPr txBox="1"/>
          <p:nvPr/>
        </p:nvSpPr>
        <p:spPr>
          <a:xfrm>
            <a:off x="3580650" y="4557225"/>
            <a:ext cx="1982698" cy="34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Arial"/>
                <a:ea typeface="Arial"/>
                <a:cs typeface="Arial"/>
                <a:sym typeface="Arial"/>
              </a:rPr>
              <a:t>r/Startups r/Entrepreneurship</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pic>
        <p:nvPicPr>
          <p:cNvPr id="403" name="Shape 403"/>
          <p:cNvPicPr preferRelativeResize="0"/>
          <p:nvPr/>
        </p:nvPicPr>
        <p:blipFill rotWithShape="1">
          <a:blip r:embed="rId10">
            <a:alphaModFix/>
          </a:blip>
          <a:srcRect b="0" l="0" r="0" t="0"/>
          <a:stretch/>
        </p:blipFill>
        <p:spPr>
          <a:xfrm>
            <a:off x="6865825" y="2900050"/>
            <a:ext cx="1885950" cy="381000"/>
          </a:xfrm>
          <a:prstGeom prst="rect">
            <a:avLst/>
          </a:prstGeom>
          <a:noFill/>
          <a:ln>
            <a:noFill/>
          </a:ln>
        </p:spPr>
      </p:pic>
      <p:pic>
        <p:nvPicPr>
          <p:cNvPr id="404" name="Shape 404"/>
          <p:cNvPicPr preferRelativeResize="0"/>
          <p:nvPr/>
        </p:nvPicPr>
        <p:blipFill rotWithShape="1">
          <a:blip r:embed="rId11">
            <a:alphaModFix/>
          </a:blip>
          <a:srcRect b="0" l="0" r="0" t="0"/>
          <a:stretch/>
        </p:blipFill>
        <p:spPr>
          <a:xfrm>
            <a:off x="3398337" y="2385850"/>
            <a:ext cx="2381249" cy="447674"/>
          </a:xfrm>
          <a:prstGeom prst="rect">
            <a:avLst/>
          </a:prstGeom>
          <a:noFill/>
          <a:ln>
            <a:noFill/>
          </a:ln>
        </p:spPr>
      </p:pic>
      <p:pic>
        <p:nvPicPr>
          <p:cNvPr id="405" name="Shape 405"/>
          <p:cNvPicPr preferRelativeResize="0"/>
          <p:nvPr/>
        </p:nvPicPr>
        <p:blipFill rotWithShape="1">
          <a:blip r:embed="rId12">
            <a:alphaModFix/>
          </a:blip>
          <a:srcRect b="0" l="0" r="0" t="0"/>
          <a:stretch/>
        </p:blipFill>
        <p:spPr>
          <a:xfrm>
            <a:off x="6859525" y="3565400"/>
            <a:ext cx="1798289" cy="1130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09" name="Shape 409"/>
        <p:cNvGrpSpPr/>
        <p:nvPr/>
      </p:nvGrpSpPr>
      <p:grpSpPr>
        <a:xfrm>
          <a:off x="0" y="0"/>
          <a:ext cx="0" cy="0"/>
          <a:chOff x="0" y="0"/>
          <a:chExt cx="0" cy="0"/>
        </a:xfrm>
      </p:grpSpPr>
      <p:sp>
        <p:nvSpPr>
          <p:cNvPr id="410" name="Shape 410"/>
          <p:cNvSpPr txBox="1"/>
          <p:nvPr>
            <p:ph idx="4294967295" type="title"/>
          </p:nvPr>
        </p:nvSpPr>
        <p:spPr>
          <a:xfrm>
            <a:off x="457200" y="2143052"/>
            <a:ext cx="8229600" cy="857400"/>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lt1"/>
              </a:buClr>
              <a:buSzPct val="25000"/>
              <a:buFont typeface="Arial"/>
              <a:buNone/>
            </a:pPr>
            <a:r>
              <a:rPr b="1" i="0" lang="en" sz="7200" u="none" cap="none" strike="noStrike">
                <a:solidFill>
                  <a:schemeClr val="lt1"/>
                </a:solidFill>
                <a:latin typeface="Arial"/>
                <a:ea typeface="Arial"/>
                <a:cs typeface="Arial"/>
                <a:sym typeface="Arial"/>
              </a:rPr>
              <a:t>Don’t Settle.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grpSp>
        <p:nvGrpSpPr>
          <p:cNvPr id="415" name="Shape 415"/>
          <p:cNvGrpSpPr/>
          <p:nvPr/>
        </p:nvGrpSpPr>
        <p:grpSpPr>
          <a:xfrm>
            <a:off x="-296510" y="1339365"/>
            <a:ext cx="9440591" cy="2499300"/>
            <a:chOff x="104938" y="1043099"/>
            <a:chExt cx="12587455" cy="3332400"/>
          </a:xfrm>
        </p:grpSpPr>
        <p:sp>
          <p:nvSpPr>
            <p:cNvPr id="416" name="Shape 416"/>
            <p:cNvSpPr/>
            <p:nvPr/>
          </p:nvSpPr>
          <p:spPr>
            <a:xfrm>
              <a:off x="10335593" y="1531004"/>
              <a:ext cx="2356800" cy="2357100"/>
            </a:xfrm>
            <a:prstGeom prst="ellipse">
              <a:avLst/>
            </a:prstGeom>
            <a:solidFill>
              <a:srgbClr val="31CA70"/>
            </a:solidFill>
            <a:ln>
              <a:noFill/>
            </a:ln>
          </p:spPr>
          <p:txBody>
            <a:bodyPr anchorCtr="0" anchor="ctr" bIns="68575" lIns="68575" rIns="68575" tIns="68575">
              <a:noAutofit/>
            </a:bodyPr>
            <a:lstStyle/>
            <a:p>
              <a:pPr lvl="0">
                <a:spcBef>
                  <a:spcPts val="0"/>
                </a:spcBef>
                <a:buNone/>
              </a:pPr>
              <a:r>
                <a:t/>
              </a:r>
              <a:endParaRPr/>
            </a:p>
          </p:txBody>
        </p:sp>
        <p:sp>
          <p:nvSpPr>
            <p:cNvPr id="417" name="Shape 417"/>
            <p:cNvSpPr/>
            <p:nvPr/>
          </p:nvSpPr>
          <p:spPr>
            <a:xfrm>
              <a:off x="10413354" y="1609587"/>
              <a:ext cx="2199900" cy="2199900"/>
            </a:xfrm>
            <a:prstGeom prst="ellipse">
              <a:avLst/>
            </a:prstGeom>
            <a:solidFill>
              <a:schemeClr val="lt1">
                <a:alpha val="89800"/>
              </a:schemeClr>
            </a:solidFill>
            <a:ln cap="flat" cmpd="sng" w="9525">
              <a:solidFill>
                <a:schemeClr val="accent2"/>
              </a:solidFill>
              <a:prstDash val="solid"/>
              <a:miter/>
              <a:headEnd len="med" w="med" type="none"/>
              <a:tailEnd len="med" w="med" type="none"/>
            </a:ln>
          </p:spPr>
          <p:txBody>
            <a:bodyPr anchorCtr="0" anchor="ctr" bIns="68575" lIns="68575" rIns="68575" tIns="68575">
              <a:noAutofit/>
            </a:bodyPr>
            <a:lstStyle/>
            <a:p>
              <a:pPr lvl="0">
                <a:spcBef>
                  <a:spcPts val="0"/>
                </a:spcBef>
                <a:buNone/>
              </a:pPr>
              <a:r>
                <a:t/>
              </a:r>
              <a:endParaRPr/>
            </a:p>
          </p:txBody>
        </p:sp>
        <p:sp>
          <p:nvSpPr>
            <p:cNvPr id="418" name="Shape 418"/>
            <p:cNvSpPr txBox="1"/>
            <p:nvPr/>
          </p:nvSpPr>
          <p:spPr>
            <a:xfrm>
              <a:off x="10728164" y="1894443"/>
              <a:ext cx="1571400" cy="1571100"/>
            </a:xfrm>
            <a:prstGeom prst="rect">
              <a:avLst/>
            </a:prstGeom>
            <a:noFill/>
            <a:ln>
              <a:noFill/>
            </a:ln>
          </p:spPr>
          <p:txBody>
            <a:bodyPr anchorCtr="0" anchor="ctr" bIns="30475" lIns="30475" rIns="30475" tIns="30475">
              <a:noAutofit/>
            </a:bodyPr>
            <a:lstStyle/>
            <a:p>
              <a:pPr indent="0" lvl="0" marL="0" marR="0" rtl="0" algn="ctr">
                <a:lnSpc>
                  <a:spcPct val="90000"/>
                </a:lnSpc>
                <a:spcBef>
                  <a:spcPts val="0"/>
                </a:spcBef>
                <a:spcAft>
                  <a:spcPts val="0"/>
                </a:spcAft>
                <a:buSzPct val="25000"/>
                <a:buNone/>
              </a:pPr>
              <a:r>
                <a:rPr lang="en" sz="1800">
                  <a:solidFill>
                    <a:schemeClr val="dk1"/>
                  </a:solidFill>
                  <a:latin typeface="Nunito"/>
                  <a:ea typeface="Nunito"/>
                  <a:cs typeface="Nunito"/>
                  <a:sym typeface="Nunito"/>
                </a:rPr>
                <a:t>Impact</a:t>
              </a:r>
            </a:p>
          </p:txBody>
        </p:sp>
        <p:sp>
          <p:nvSpPr>
            <p:cNvPr id="419" name="Shape 419"/>
            <p:cNvSpPr/>
            <p:nvPr/>
          </p:nvSpPr>
          <p:spPr>
            <a:xfrm rot="2700000">
              <a:off x="7898799" y="1531118"/>
              <a:ext cx="2356362" cy="2356362"/>
            </a:xfrm>
            <a:prstGeom prst="teardrop">
              <a:avLst>
                <a:gd fmla="val 100000" name="adj"/>
              </a:avLst>
            </a:prstGeom>
            <a:solidFill>
              <a:srgbClr val="31CA70"/>
            </a:solidFill>
            <a:ln>
              <a:noFill/>
            </a:ln>
          </p:spPr>
          <p:txBody>
            <a:bodyPr anchorCtr="0" anchor="ctr" bIns="68575" lIns="68575" rIns="68575" tIns="68575">
              <a:noAutofit/>
            </a:bodyPr>
            <a:lstStyle/>
            <a:p>
              <a:pPr lvl="0">
                <a:spcBef>
                  <a:spcPts val="0"/>
                </a:spcBef>
                <a:buNone/>
              </a:pPr>
              <a:r>
                <a:t/>
              </a:r>
              <a:endParaRPr/>
            </a:p>
          </p:txBody>
        </p:sp>
        <p:sp>
          <p:nvSpPr>
            <p:cNvPr id="420" name="Shape 420"/>
            <p:cNvSpPr/>
            <p:nvPr/>
          </p:nvSpPr>
          <p:spPr>
            <a:xfrm>
              <a:off x="7978910" y="1609587"/>
              <a:ext cx="2199900" cy="2199900"/>
            </a:xfrm>
            <a:prstGeom prst="ellipse">
              <a:avLst/>
            </a:prstGeom>
            <a:solidFill>
              <a:schemeClr val="lt1">
                <a:alpha val="89800"/>
              </a:schemeClr>
            </a:solidFill>
            <a:ln cap="flat" cmpd="sng" w="9525">
              <a:solidFill>
                <a:schemeClr val="accent3"/>
              </a:solidFill>
              <a:prstDash val="solid"/>
              <a:miter/>
              <a:headEnd len="med" w="med" type="none"/>
              <a:tailEnd len="med" w="med" type="none"/>
            </a:ln>
          </p:spPr>
          <p:txBody>
            <a:bodyPr anchorCtr="0" anchor="ctr" bIns="68575" lIns="68575" rIns="68575" tIns="68575">
              <a:noAutofit/>
            </a:bodyPr>
            <a:lstStyle/>
            <a:p>
              <a:pPr lvl="0">
                <a:spcBef>
                  <a:spcPts val="0"/>
                </a:spcBef>
                <a:buNone/>
              </a:pPr>
              <a:r>
                <a:t/>
              </a:r>
              <a:endParaRPr/>
            </a:p>
          </p:txBody>
        </p:sp>
        <p:sp>
          <p:nvSpPr>
            <p:cNvPr id="421" name="Shape 421"/>
            <p:cNvSpPr txBox="1"/>
            <p:nvPr/>
          </p:nvSpPr>
          <p:spPr>
            <a:xfrm>
              <a:off x="8292465" y="1894381"/>
              <a:ext cx="1571400" cy="1571100"/>
            </a:xfrm>
            <a:prstGeom prst="rect">
              <a:avLst/>
            </a:prstGeom>
            <a:noFill/>
            <a:ln>
              <a:noFill/>
            </a:ln>
          </p:spPr>
          <p:txBody>
            <a:bodyPr anchorCtr="0" anchor="ctr" bIns="34275" lIns="34275" rIns="34275" tIns="34275">
              <a:noAutofit/>
            </a:bodyPr>
            <a:lstStyle/>
            <a:p>
              <a:pPr indent="0" lvl="0" marL="0" marR="0" rtl="0" algn="ctr">
                <a:lnSpc>
                  <a:spcPct val="90000"/>
                </a:lnSpc>
                <a:spcBef>
                  <a:spcPts val="0"/>
                </a:spcBef>
                <a:spcAft>
                  <a:spcPts val="0"/>
                </a:spcAft>
                <a:buSzPct val="25000"/>
                <a:buNone/>
              </a:pPr>
              <a:r>
                <a:rPr lang="en" sz="1800">
                  <a:solidFill>
                    <a:schemeClr val="dk1"/>
                  </a:solidFill>
                  <a:latin typeface="Nunito"/>
                  <a:ea typeface="Nunito"/>
                  <a:cs typeface="Nunito"/>
                  <a:sym typeface="Nunito"/>
                </a:rPr>
                <a:t>Invest</a:t>
              </a:r>
            </a:p>
          </p:txBody>
        </p:sp>
        <p:sp>
          <p:nvSpPr>
            <p:cNvPr id="422" name="Shape 422"/>
            <p:cNvSpPr/>
            <p:nvPr/>
          </p:nvSpPr>
          <p:spPr>
            <a:xfrm rot="2700000">
              <a:off x="5464354" y="1531118"/>
              <a:ext cx="2356362" cy="2356362"/>
            </a:xfrm>
            <a:prstGeom prst="teardrop">
              <a:avLst>
                <a:gd fmla="val 100000" name="adj"/>
              </a:avLst>
            </a:prstGeom>
            <a:solidFill>
              <a:srgbClr val="31CA70"/>
            </a:solidFill>
            <a:ln>
              <a:noFill/>
            </a:ln>
          </p:spPr>
          <p:txBody>
            <a:bodyPr anchorCtr="0" anchor="ctr" bIns="68575" lIns="68575" rIns="68575" tIns="68575">
              <a:noAutofit/>
            </a:bodyPr>
            <a:lstStyle/>
            <a:p>
              <a:pPr lvl="0">
                <a:spcBef>
                  <a:spcPts val="0"/>
                </a:spcBef>
                <a:buNone/>
              </a:pPr>
              <a:r>
                <a:t/>
              </a:r>
              <a:endParaRPr/>
            </a:p>
          </p:txBody>
        </p:sp>
        <p:sp>
          <p:nvSpPr>
            <p:cNvPr id="423" name="Shape 423"/>
            <p:cNvSpPr/>
            <p:nvPr/>
          </p:nvSpPr>
          <p:spPr>
            <a:xfrm>
              <a:off x="5543210" y="1609587"/>
              <a:ext cx="2199900" cy="2199900"/>
            </a:xfrm>
            <a:prstGeom prst="ellipse">
              <a:avLst/>
            </a:prstGeom>
            <a:solidFill>
              <a:schemeClr val="lt1">
                <a:alpha val="89800"/>
              </a:schemeClr>
            </a:solidFill>
            <a:ln cap="flat" cmpd="sng" w="9525">
              <a:solidFill>
                <a:schemeClr val="accent4"/>
              </a:solidFill>
              <a:prstDash val="solid"/>
              <a:miter/>
              <a:headEnd len="med" w="med" type="none"/>
              <a:tailEnd len="med" w="med" type="none"/>
            </a:ln>
          </p:spPr>
          <p:txBody>
            <a:bodyPr anchorCtr="0" anchor="ctr" bIns="68575" lIns="68575" rIns="68575" tIns="68575">
              <a:noAutofit/>
            </a:bodyPr>
            <a:lstStyle/>
            <a:p>
              <a:pPr lvl="0">
                <a:spcBef>
                  <a:spcPts val="0"/>
                </a:spcBef>
                <a:buNone/>
              </a:pPr>
              <a:r>
                <a:t/>
              </a:r>
              <a:endParaRPr/>
            </a:p>
          </p:txBody>
        </p:sp>
        <p:sp>
          <p:nvSpPr>
            <p:cNvPr id="424" name="Shape 424"/>
            <p:cNvSpPr txBox="1"/>
            <p:nvPr/>
          </p:nvSpPr>
          <p:spPr>
            <a:xfrm>
              <a:off x="6100779" y="1789443"/>
              <a:ext cx="1571400" cy="1571100"/>
            </a:xfrm>
            <a:prstGeom prst="rect">
              <a:avLst/>
            </a:prstGeom>
            <a:noFill/>
            <a:ln>
              <a:noFill/>
            </a:ln>
          </p:spPr>
          <p:txBody>
            <a:bodyPr anchorCtr="0" anchor="ctr" bIns="30475" lIns="30475" rIns="30475" tIns="30475">
              <a:noAutofit/>
            </a:bodyPr>
            <a:lstStyle/>
            <a:p>
              <a:pPr indent="0" lvl="0" marL="0" marR="0" rtl="0" algn="l">
                <a:lnSpc>
                  <a:spcPct val="90000"/>
                </a:lnSpc>
                <a:spcBef>
                  <a:spcPts val="800"/>
                </a:spcBef>
                <a:spcAft>
                  <a:spcPts val="0"/>
                </a:spcAft>
                <a:buSzPct val="25000"/>
                <a:buNone/>
              </a:pPr>
              <a:r>
                <a:rPr lang="en" sz="1800">
                  <a:solidFill>
                    <a:schemeClr val="dk1"/>
                  </a:solidFill>
                  <a:latin typeface="Nunito"/>
                  <a:ea typeface="Nunito"/>
                  <a:cs typeface="Nunito"/>
                  <a:sym typeface="Nunito"/>
                </a:rPr>
                <a:t>Incubate	</a:t>
              </a:r>
            </a:p>
          </p:txBody>
        </p:sp>
        <p:sp>
          <p:nvSpPr>
            <p:cNvPr id="425" name="Shape 425"/>
            <p:cNvSpPr/>
            <p:nvPr/>
          </p:nvSpPr>
          <p:spPr>
            <a:xfrm rot="2700000">
              <a:off x="3028655" y="1531118"/>
              <a:ext cx="2356362" cy="2356362"/>
            </a:xfrm>
            <a:prstGeom prst="teardrop">
              <a:avLst>
                <a:gd fmla="val 100000" name="adj"/>
              </a:avLst>
            </a:prstGeom>
            <a:solidFill>
              <a:srgbClr val="31CA70"/>
            </a:solidFill>
            <a:ln>
              <a:noFill/>
            </a:ln>
          </p:spPr>
          <p:txBody>
            <a:bodyPr anchorCtr="0" anchor="ctr" bIns="68575" lIns="68575" rIns="68575" tIns="68575">
              <a:noAutofit/>
            </a:bodyPr>
            <a:lstStyle/>
            <a:p>
              <a:pPr lvl="0">
                <a:spcBef>
                  <a:spcPts val="0"/>
                </a:spcBef>
                <a:buNone/>
              </a:pPr>
              <a:r>
                <a:t/>
              </a:r>
              <a:endParaRPr/>
            </a:p>
          </p:txBody>
        </p:sp>
        <p:sp>
          <p:nvSpPr>
            <p:cNvPr id="426" name="Shape 426"/>
            <p:cNvSpPr/>
            <p:nvPr/>
          </p:nvSpPr>
          <p:spPr>
            <a:xfrm>
              <a:off x="3107511" y="1609587"/>
              <a:ext cx="2199900" cy="2199900"/>
            </a:xfrm>
            <a:prstGeom prst="ellipse">
              <a:avLst/>
            </a:prstGeom>
            <a:solidFill>
              <a:schemeClr val="lt1">
                <a:alpha val="89800"/>
              </a:schemeClr>
            </a:solidFill>
            <a:ln cap="flat" cmpd="sng" w="9525">
              <a:solidFill>
                <a:srgbClr val="4372C3"/>
              </a:solidFill>
              <a:prstDash val="solid"/>
              <a:miter/>
              <a:headEnd len="med" w="med" type="none"/>
              <a:tailEnd len="med" w="med" type="none"/>
            </a:ln>
          </p:spPr>
          <p:txBody>
            <a:bodyPr anchorCtr="0" anchor="ctr" bIns="68575" lIns="68575" rIns="68575" tIns="68575">
              <a:noAutofit/>
            </a:bodyPr>
            <a:lstStyle/>
            <a:p>
              <a:pPr lvl="0">
                <a:spcBef>
                  <a:spcPts val="0"/>
                </a:spcBef>
                <a:buNone/>
              </a:pPr>
              <a:r>
                <a:t/>
              </a:r>
              <a:endParaRPr/>
            </a:p>
          </p:txBody>
        </p:sp>
        <p:sp>
          <p:nvSpPr>
            <p:cNvPr id="427" name="Shape 427"/>
            <p:cNvSpPr txBox="1"/>
            <p:nvPr/>
          </p:nvSpPr>
          <p:spPr>
            <a:xfrm>
              <a:off x="3605583" y="1993468"/>
              <a:ext cx="1571400" cy="1571100"/>
            </a:xfrm>
            <a:prstGeom prst="rect">
              <a:avLst/>
            </a:prstGeom>
            <a:noFill/>
            <a:ln>
              <a:noFill/>
            </a:ln>
          </p:spPr>
          <p:txBody>
            <a:bodyPr anchorCtr="0" anchor="ctr" bIns="30475" lIns="30475" rIns="30475" tIns="30475">
              <a:noAutofit/>
            </a:bodyPr>
            <a:lstStyle/>
            <a:p>
              <a:pPr indent="0" lvl="0" marL="0" marR="0" rtl="0" algn="l">
                <a:lnSpc>
                  <a:spcPct val="90000"/>
                </a:lnSpc>
                <a:spcBef>
                  <a:spcPts val="0"/>
                </a:spcBef>
                <a:spcAft>
                  <a:spcPts val="0"/>
                </a:spcAft>
                <a:buSzPct val="25000"/>
                <a:buNone/>
              </a:pPr>
              <a:r>
                <a:rPr lang="en" sz="1800">
                  <a:solidFill>
                    <a:schemeClr val="dk1"/>
                  </a:solidFill>
                  <a:latin typeface="Nunito"/>
                  <a:ea typeface="Nunito"/>
                  <a:cs typeface="Nunito"/>
                  <a:sym typeface="Nunito"/>
                </a:rPr>
                <a:t>Innovate</a:t>
              </a:r>
            </a:p>
            <a:p>
              <a:pPr indent="0" lvl="0" marL="0" marR="0" rtl="0" algn="l">
                <a:lnSpc>
                  <a:spcPct val="90000"/>
                </a:lnSpc>
                <a:spcBef>
                  <a:spcPts val="0"/>
                </a:spcBef>
                <a:spcAft>
                  <a:spcPts val="0"/>
                </a:spcAft>
                <a:buNone/>
              </a:pPr>
              <a:r>
                <a:t/>
              </a:r>
              <a:endParaRPr sz="1100">
                <a:solidFill>
                  <a:schemeClr val="dk1"/>
                </a:solidFill>
                <a:latin typeface="Calibri"/>
                <a:ea typeface="Calibri"/>
                <a:cs typeface="Calibri"/>
                <a:sym typeface="Calibri"/>
              </a:endParaRPr>
            </a:p>
          </p:txBody>
        </p:sp>
        <p:sp>
          <p:nvSpPr>
            <p:cNvPr id="428" name="Shape 428"/>
            <p:cNvSpPr/>
            <p:nvPr/>
          </p:nvSpPr>
          <p:spPr>
            <a:xfrm rot="2700000">
              <a:off x="592956" y="1531118"/>
              <a:ext cx="2356362" cy="2356362"/>
            </a:xfrm>
            <a:prstGeom prst="teardrop">
              <a:avLst>
                <a:gd fmla="val 100000" name="adj"/>
              </a:avLst>
            </a:prstGeom>
            <a:solidFill>
              <a:srgbClr val="31CA70"/>
            </a:solidFill>
            <a:ln>
              <a:noFill/>
            </a:ln>
          </p:spPr>
          <p:txBody>
            <a:bodyPr anchorCtr="0" anchor="ctr" bIns="68575" lIns="68575" rIns="68575" tIns="68575">
              <a:noAutofit/>
            </a:bodyPr>
            <a:lstStyle/>
            <a:p>
              <a:pPr lvl="0">
                <a:spcBef>
                  <a:spcPts val="0"/>
                </a:spcBef>
                <a:buNone/>
              </a:pPr>
              <a:r>
                <a:t/>
              </a:r>
              <a:endParaRPr/>
            </a:p>
          </p:txBody>
        </p:sp>
        <p:sp>
          <p:nvSpPr>
            <p:cNvPr id="429" name="Shape 429"/>
            <p:cNvSpPr/>
            <p:nvPr/>
          </p:nvSpPr>
          <p:spPr>
            <a:xfrm>
              <a:off x="671812" y="1609587"/>
              <a:ext cx="2199900" cy="2199900"/>
            </a:xfrm>
            <a:prstGeom prst="ellipse">
              <a:avLst/>
            </a:prstGeom>
            <a:solidFill>
              <a:schemeClr val="lt1">
                <a:alpha val="89800"/>
              </a:schemeClr>
            </a:solidFill>
            <a:ln cap="flat" cmpd="sng" w="9525">
              <a:solidFill>
                <a:schemeClr val="accent6"/>
              </a:solidFill>
              <a:prstDash val="solid"/>
              <a:miter/>
              <a:headEnd len="med" w="med" type="none"/>
              <a:tailEnd len="med" w="med" type="none"/>
            </a:ln>
          </p:spPr>
          <p:txBody>
            <a:bodyPr anchorCtr="0" anchor="ctr" bIns="68575" lIns="68575" rIns="68575" tIns="68575">
              <a:noAutofit/>
            </a:bodyPr>
            <a:lstStyle/>
            <a:p>
              <a:pPr lvl="0">
                <a:spcBef>
                  <a:spcPts val="0"/>
                </a:spcBef>
                <a:buNone/>
              </a:pPr>
              <a:r>
                <a:t/>
              </a:r>
              <a:endParaRPr/>
            </a:p>
          </p:txBody>
        </p:sp>
        <p:sp>
          <p:nvSpPr>
            <p:cNvPr id="430" name="Shape 430"/>
            <p:cNvSpPr txBox="1"/>
            <p:nvPr/>
          </p:nvSpPr>
          <p:spPr>
            <a:xfrm>
              <a:off x="913771" y="1923981"/>
              <a:ext cx="1571400" cy="1571100"/>
            </a:xfrm>
            <a:prstGeom prst="rect">
              <a:avLst/>
            </a:prstGeom>
            <a:noFill/>
            <a:ln>
              <a:noFill/>
            </a:ln>
          </p:spPr>
          <p:txBody>
            <a:bodyPr anchorCtr="0" anchor="ctr" bIns="34275" lIns="34275" rIns="34275" tIns="34275">
              <a:noAutofit/>
            </a:bodyPr>
            <a:lstStyle/>
            <a:p>
              <a:pPr indent="0" lvl="0" marL="0" marR="0" rtl="0" algn="ctr">
                <a:lnSpc>
                  <a:spcPct val="90000"/>
                </a:lnSpc>
                <a:spcBef>
                  <a:spcPts val="0"/>
                </a:spcBef>
                <a:spcAft>
                  <a:spcPts val="0"/>
                </a:spcAft>
                <a:buSzPct val="25000"/>
                <a:buNone/>
              </a:pPr>
              <a:r>
                <a:rPr lang="en" sz="2300">
                  <a:solidFill>
                    <a:schemeClr val="dk1"/>
                  </a:solidFill>
                  <a:latin typeface="Nunito"/>
                  <a:ea typeface="Nunito"/>
                  <a:cs typeface="Nunito"/>
                  <a:sym typeface="Nunito"/>
                </a:rPr>
                <a:t>Idea</a:t>
              </a:r>
            </a:p>
          </p:txBody>
        </p:sp>
      </p:grpSp>
      <p:sp>
        <p:nvSpPr>
          <p:cNvPr id="431" name="Shape 431"/>
          <p:cNvSpPr/>
          <p:nvPr/>
        </p:nvSpPr>
        <p:spPr>
          <a:xfrm>
            <a:off x="30909" y="91013"/>
            <a:ext cx="5520300" cy="685800"/>
          </a:xfrm>
          <a:prstGeom prst="roundRect">
            <a:avLst>
              <a:gd fmla="val 50000" name="adj"/>
            </a:avLst>
          </a:prstGeom>
          <a:solidFill>
            <a:srgbClr val="616161"/>
          </a:solid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2300">
                <a:solidFill>
                  <a:schemeClr val="lt1"/>
                </a:solidFill>
                <a:latin typeface="Arial Black"/>
                <a:ea typeface="Arial Black"/>
                <a:cs typeface="Arial Black"/>
                <a:sym typeface="Arial Black"/>
              </a:rPr>
              <a:t>       From Idea to Market</a:t>
            </a:r>
          </a:p>
        </p:txBody>
      </p:sp>
      <p:sp>
        <p:nvSpPr>
          <p:cNvPr id="432" name="Shape 432"/>
          <p:cNvSpPr txBox="1"/>
          <p:nvPr/>
        </p:nvSpPr>
        <p:spPr>
          <a:xfrm>
            <a:off x="2074500" y="3603656"/>
            <a:ext cx="1433100" cy="1454400"/>
          </a:xfrm>
          <a:prstGeom prst="rect">
            <a:avLst/>
          </a:prstGeom>
          <a:noFill/>
          <a:ln>
            <a:noFill/>
          </a:ln>
        </p:spPr>
        <p:txBody>
          <a:bodyPr anchorCtr="0" anchor="t" bIns="68575" lIns="68575" rIns="68575" tIns="68575">
            <a:noAutofit/>
          </a:bodyPr>
          <a:lstStyle/>
          <a:p>
            <a:pPr lvl="0" rtl="0">
              <a:lnSpc>
                <a:spcPct val="90000"/>
              </a:lnSpc>
              <a:spcBef>
                <a:spcPts val="0"/>
              </a:spcBef>
              <a:buNone/>
            </a:pPr>
            <a:r>
              <a:rPr b="1" lang="en" sz="1100">
                <a:solidFill>
                  <a:schemeClr val="dk1"/>
                </a:solidFill>
              </a:rPr>
              <a:t>A physical board on which users can enjoy chess -</a:t>
            </a:r>
          </a:p>
          <a:p>
            <a:pPr lvl="0" rtl="0">
              <a:lnSpc>
                <a:spcPct val="90000"/>
              </a:lnSpc>
              <a:spcBef>
                <a:spcPts val="0"/>
              </a:spcBef>
              <a:buClr>
                <a:schemeClr val="dk1"/>
              </a:buClr>
              <a:buFont typeface="Arial"/>
              <a:buNone/>
            </a:pPr>
            <a:r>
              <a:t/>
            </a:r>
            <a:endParaRPr b="1" sz="1100">
              <a:solidFill>
                <a:schemeClr val="dk1"/>
              </a:solidFill>
            </a:endParaRPr>
          </a:p>
          <a:p>
            <a:pPr lvl="0" rtl="0">
              <a:lnSpc>
                <a:spcPct val="90000"/>
              </a:lnSpc>
              <a:spcBef>
                <a:spcPts val="0"/>
              </a:spcBef>
              <a:buClr>
                <a:schemeClr val="dk1"/>
              </a:buClr>
              <a:buSzPct val="25000"/>
              <a:buFont typeface="Arial"/>
              <a:buNone/>
            </a:pPr>
            <a:r>
              <a:rPr b="1" lang="en" sz="1100">
                <a:solidFill>
                  <a:schemeClr val="dk1"/>
                </a:solidFill>
              </a:rPr>
              <a:t>1.vs Machine</a:t>
            </a:r>
          </a:p>
          <a:p>
            <a:pPr lvl="0" rtl="0">
              <a:lnSpc>
                <a:spcPct val="90000"/>
              </a:lnSpc>
              <a:spcBef>
                <a:spcPts val="0"/>
              </a:spcBef>
              <a:buClr>
                <a:schemeClr val="dk1"/>
              </a:buClr>
              <a:buSzPct val="25000"/>
              <a:buFont typeface="Arial"/>
              <a:buNone/>
            </a:pPr>
            <a:r>
              <a:rPr b="1" lang="en" sz="1100">
                <a:solidFill>
                  <a:schemeClr val="dk1"/>
                </a:solidFill>
              </a:rPr>
              <a:t>2.Visually Impaired.</a:t>
            </a:r>
          </a:p>
          <a:p>
            <a:pPr lvl="0" rtl="0">
              <a:lnSpc>
                <a:spcPct val="90000"/>
              </a:lnSpc>
              <a:spcBef>
                <a:spcPts val="0"/>
              </a:spcBef>
              <a:buClr>
                <a:schemeClr val="dk1"/>
              </a:buClr>
              <a:buSzPct val="25000"/>
              <a:buFont typeface="Arial"/>
              <a:buNone/>
            </a:pPr>
            <a:r>
              <a:rPr b="1" lang="en" sz="1100">
                <a:solidFill>
                  <a:schemeClr val="dk1"/>
                </a:solidFill>
              </a:rPr>
              <a:t>3.Distant opponent.</a:t>
            </a:r>
          </a:p>
          <a:p>
            <a:pPr lvl="0" rtl="0">
              <a:lnSpc>
                <a:spcPct val="90000"/>
              </a:lnSpc>
              <a:spcBef>
                <a:spcPts val="0"/>
              </a:spcBef>
              <a:buClr>
                <a:schemeClr val="dk1"/>
              </a:buClr>
              <a:buSzPct val="25000"/>
              <a:buFont typeface="Arial"/>
              <a:buNone/>
            </a:pPr>
            <a:r>
              <a:rPr b="1" lang="en" sz="1100">
                <a:solidFill>
                  <a:schemeClr val="dk1"/>
                </a:solidFill>
              </a:rPr>
              <a:t>4.Training kits</a:t>
            </a:r>
          </a:p>
        </p:txBody>
      </p:sp>
      <p:sp>
        <p:nvSpPr>
          <p:cNvPr id="433" name="Shape 433"/>
          <p:cNvSpPr txBox="1"/>
          <p:nvPr/>
        </p:nvSpPr>
        <p:spPr>
          <a:xfrm>
            <a:off x="310106" y="3667818"/>
            <a:ext cx="1336800" cy="1080000"/>
          </a:xfrm>
          <a:prstGeom prst="rect">
            <a:avLst/>
          </a:prstGeom>
          <a:noFill/>
          <a:ln>
            <a:noFill/>
          </a:ln>
        </p:spPr>
        <p:txBody>
          <a:bodyPr anchorCtr="0" anchor="t" bIns="68575" lIns="68575" rIns="68575" tIns="68575">
            <a:noAutofit/>
          </a:bodyPr>
          <a:lstStyle/>
          <a:p>
            <a:pPr lvl="0" rtl="0">
              <a:spcBef>
                <a:spcPts val="0"/>
              </a:spcBef>
              <a:buNone/>
            </a:pPr>
            <a:r>
              <a:rPr b="1" lang="en" sz="1100"/>
              <a:t>Chess Automated</a:t>
            </a:r>
          </a:p>
        </p:txBody>
      </p:sp>
      <p:sp>
        <p:nvSpPr>
          <p:cNvPr id="434" name="Shape 434"/>
          <p:cNvSpPr txBox="1"/>
          <p:nvPr/>
        </p:nvSpPr>
        <p:spPr>
          <a:xfrm>
            <a:off x="3903075" y="3699900"/>
            <a:ext cx="1454100" cy="1240500"/>
          </a:xfrm>
          <a:prstGeom prst="rect">
            <a:avLst/>
          </a:prstGeom>
          <a:noFill/>
          <a:ln>
            <a:noFill/>
          </a:ln>
        </p:spPr>
        <p:txBody>
          <a:bodyPr anchorCtr="0" anchor="t" bIns="68575" lIns="68575" rIns="68575" tIns="68575">
            <a:noAutofit/>
          </a:bodyPr>
          <a:lstStyle/>
          <a:p>
            <a:pPr lvl="0">
              <a:spcBef>
                <a:spcPts val="0"/>
              </a:spcBef>
              <a:buNone/>
            </a:pPr>
            <a:r>
              <a:t/>
            </a:r>
            <a:endParaRPr/>
          </a:p>
        </p:txBody>
      </p:sp>
      <p:sp>
        <p:nvSpPr>
          <p:cNvPr id="435" name="Shape 435"/>
          <p:cNvSpPr txBox="1"/>
          <p:nvPr/>
        </p:nvSpPr>
        <p:spPr>
          <a:xfrm>
            <a:off x="5873118" y="3646481"/>
            <a:ext cx="1572000" cy="1229700"/>
          </a:xfrm>
          <a:prstGeom prst="rect">
            <a:avLst/>
          </a:prstGeom>
          <a:noFill/>
          <a:ln>
            <a:noFill/>
          </a:ln>
        </p:spPr>
        <p:txBody>
          <a:bodyPr anchorCtr="0" anchor="t" bIns="68575" lIns="68575" rIns="68575" tIns="68575">
            <a:noAutofit/>
          </a:bodyPr>
          <a:lstStyle/>
          <a:p>
            <a:pPr lvl="0" rtl="0">
              <a:spcBef>
                <a:spcPts val="0"/>
              </a:spcBef>
              <a:buNone/>
            </a:pPr>
            <a:r>
              <a:rPr b="1" lang="en" sz="1100"/>
              <a:t>Raised  INR 77 Lacs from Individual Investors.</a:t>
            </a:r>
          </a:p>
        </p:txBody>
      </p:sp>
      <p:sp>
        <p:nvSpPr>
          <p:cNvPr id="436" name="Shape 436"/>
          <p:cNvSpPr txBox="1"/>
          <p:nvPr/>
        </p:nvSpPr>
        <p:spPr>
          <a:xfrm>
            <a:off x="3635718" y="3603656"/>
            <a:ext cx="2237400" cy="1539900"/>
          </a:xfrm>
          <a:prstGeom prst="rect">
            <a:avLst/>
          </a:prstGeom>
          <a:noFill/>
          <a:ln>
            <a:noFill/>
          </a:ln>
        </p:spPr>
        <p:txBody>
          <a:bodyPr anchorCtr="0" anchor="t" bIns="68575" lIns="68575" rIns="68575" tIns="68575">
            <a:noAutofit/>
          </a:bodyPr>
          <a:lstStyle/>
          <a:p>
            <a:pPr lvl="0" rtl="0">
              <a:spcBef>
                <a:spcPts val="0"/>
              </a:spcBef>
              <a:buNone/>
            </a:pPr>
            <a:r>
              <a:rPr b="1" lang="en" sz="1100"/>
              <a:t>Got incubated at RiiDL &amp; they were supported with -</a:t>
            </a:r>
          </a:p>
          <a:p>
            <a:pPr lvl="0" rtl="0">
              <a:spcBef>
                <a:spcPts val="0"/>
              </a:spcBef>
              <a:buNone/>
            </a:pPr>
            <a:r>
              <a:t/>
            </a:r>
            <a:endParaRPr b="1" sz="1100"/>
          </a:p>
          <a:p>
            <a:pPr lvl="0" rtl="0">
              <a:spcBef>
                <a:spcPts val="0"/>
              </a:spcBef>
              <a:buNone/>
            </a:pPr>
            <a:r>
              <a:rPr b="1" lang="en" sz="1100"/>
              <a:t>1.Space and facilities to develop their first prototype.</a:t>
            </a:r>
          </a:p>
          <a:p>
            <a:pPr lvl="0" rtl="0">
              <a:spcBef>
                <a:spcPts val="0"/>
              </a:spcBef>
              <a:buNone/>
            </a:pPr>
            <a:r>
              <a:t/>
            </a:r>
            <a:endParaRPr b="1" sz="1100"/>
          </a:p>
          <a:p>
            <a:pPr lvl="0" rtl="0">
              <a:spcBef>
                <a:spcPts val="0"/>
              </a:spcBef>
              <a:buNone/>
            </a:pPr>
            <a:r>
              <a:rPr b="1" lang="en" sz="1100"/>
              <a:t>2. Connected them to various individual mentors and investors.</a:t>
            </a:r>
          </a:p>
          <a:p>
            <a:pPr lvl="0" rtl="0">
              <a:spcBef>
                <a:spcPts val="0"/>
              </a:spcBef>
              <a:buNone/>
            </a:pPr>
            <a:r>
              <a:t/>
            </a:r>
            <a:endParaRPr b="1" sz="1100"/>
          </a:p>
        </p:txBody>
      </p:sp>
      <p:sp>
        <p:nvSpPr>
          <p:cNvPr id="437" name="Shape 437"/>
          <p:cNvSpPr txBox="1"/>
          <p:nvPr/>
        </p:nvSpPr>
        <p:spPr>
          <a:xfrm>
            <a:off x="7506731" y="3785437"/>
            <a:ext cx="1454100" cy="834000"/>
          </a:xfrm>
          <a:prstGeom prst="rect">
            <a:avLst/>
          </a:prstGeom>
          <a:noFill/>
          <a:ln>
            <a:noFill/>
          </a:ln>
        </p:spPr>
        <p:txBody>
          <a:bodyPr anchorCtr="0" anchor="t" bIns="68575" lIns="68575" rIns="68575" tIns="68575">
            <a:noAutofit/>
          </a:bodyPr>
          <a:lstStyle/>
          <a:p>
            <a:pPr lvl="0">
              <a:spcBef>
                <a:spcPts val="0"/>
              </a:spcBef>
              <a:buNone/>
            </a:pPr>
            <a:r>
              <a:t/>
            </a:r>
            <a:endParaRPr/>
          </a:p>
        </p:txBody>
      </p:sp>
      <p:sp>
        <p:nvSpPr>
          <p:cNvPr id="438" name="Shape 438"/>
          <p:cNvSpPr txBox="1"/>
          <p:nvPr/>
        </p:nvSpPr>
        <p:spPr>
          <a:xfrm>
            <a:off x="7274775" y="3603656"/>
            <a:ext cx="2004600" cy="1080000"/>
          </a:xfrm>
          <a:prstGeom prst="rect">
            <a:avLst/>
          </a:prstGeom>
          <a:noFill/>
          <a:ln>
            <a:noFill/>
          </a:ln>
        </p:spPr>
        <p:txBody>
          <a:bodyPr anchorCtr="0" anchor="t" bIns="68575" lIns="68575" rIns="68575" tIns="68575">
            <a:noAutofit/>
          </a:bodyPr>
          <a:lstStyle/>
          <a:p>
            <a:pPr indent="-234950" lvl="0" marL="342900" rtl="0">
              <a:spcBef>
                <a:spcPts val="0"/>
              </a:spcBef>
              <a:buClr>
                <a:schemeClr val="dk1"/>
              </a:buClr>
              <a:buSzPct val="100000"/>
              <a:buChar char="●"/>
            </a:pPr>
            <a:r>
              <a:rPr b="1" lang="en" sz="1100">
                <a:solidFill>
                  <a:schemeClr val="dk1"/>
                </a:solidFill>
              </a:rPr>
              <a:t>Creating employment </a:t>
            </a:r>
          </a:p>
          <a:p>
            <a:pPr indent="-234950" lvl="0" marL="342900" rtl="0">
              <a:spcBef>
                <a:spcPts val="0"/>
              </a:spcBef>
              <a:buClr>
                <a:schemeClr val="dk1"/>
              </a:buClr>
              <a:buSzPct val="100000"/>
              <a:buChar char="●"/>
            </a:pPr>
            <a:r>
              <a:rPr b="1" lang="en" sz="1100">
                <a:solidFill>
                  <a:schemeClr val="dk1"/>
                </a:solidFill>
              </a:rPr>
              <a:t>Working with National Association of Blind, Chess Schools, etc</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pic>
        <p:nvPicPr>
          <p:cNvPr id="443" name="Shape 443"/>
          <p:cNvPicPr preferRelativeResize="0"/>
          <p:nvPr/>
        </p:nvPicPr>
        <p:blipFill>
          <a:blip r:embed="rId3">
            <a:alphaModFix/>
          </a:blip>
          <a:stretch>
            <a:fillRect/>
          </a:stretch>
        </p:blipFill>
        <p:spPr>
          <a:xfrm>
            <a:off x="1006719" y="0"/>
            <a:ext cx="7130561"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pic>
        <p:nvPicPr>
          <p:cNvPr id="448" name="Shape 448"/>
          <p:cNvPicPr preferRelativeResize="0"/>
          <p:nvPr/>
        </p:nvPicPr>
        <p:blipFill>
          <a:blip r:embed="rId3">
            <a:alphaModFix/>
          </a:blip>
          <a:stretch>
            <a:fillRect/>
          </a:stretch>
        </p:blipFill>
        <p:spPr>
          <a:xfrm>
            <a:off x="2772450" y="1431850"/>
            <a:ext cx="3044200" cy="2279800"/>
          </a:xfrm>
          <a:prstGeom prst="rect">
            <a:avLst/>
          </a:prstGeom>
          <a:noFill/>
          <a:ln>
            <a:noFill/>
          </a:ln>
        </p:spPr>
      </p:pic>
      <p:pic>
        <p:nvPicPr>
          <p:cNvPr id="449" name="Shape 449"/>
          <p:cNvPicPr preferRelativeResize="0"/>
          <p:nvPr/>
        </p:nvPicPr>
        <p:blipFill>
          <a:blip r:embed="rId4">
            <a:alphaModFix/>
          </a:blip>
          <a:stretch>
            <a:fillRect/>
          </a:stretch>
        </p:blipFill>
        <p:spPr>
          <a:xfrm>
            <a:off x="-101299" y="-142474"/>
            <a:ext cx="1526948" cy="1280275"/>
          </a:xfrm>
          <a:prstGeom prst="rect">
            <a:avLst/>
          </a:prstGeom>
          <a:noFill/>
          <a:ln>
            <a:noFill/>
          </a:ln>
        </p:spPr>
      </p:pic>
      <p:pic>
        <p:nvPicPr>
          <p:cNvPr id="450" name="Shape 450"/>
          <p:cNvPicPr preferRelativeResize="0"/>
          <p:nvPr/>
        </p:nvPicPr>
        <p:blipFill>
          <a:blip r:embed="rId5">
            <a:alphaModFix/>
          </a:blip>
          <a:stretch>
            <a:fillRect/>
          </a:stretch>
        </p:blipFill>
        <p:spPr>
          <a:xfrm>
            <a:off x="8120800" y="79674"/>
            <a:ext cx="894875" cy="667774"/>
          </a:xfrm>
          <a:prstGeom prst="rect">
            <a:avLst/>
          </a:prstGeom>
          <a:noFill/>
          <a:ln>
            <a:noFill/>
          </a:ln>
        </p:spPr>
      </p:pic>
      <p:pic>
        <p:nvPicPr>
          <p:cNvPr id="451" name="Shape 451"/>
          <p:cNvPicPr preferRelativeResize="0"/>
          <p:nvPr/>
        </p:nvPicPr>
        <p:blipFill>
          <a:blip r:embed="rId6">
            <a:alphaModFix/>
          </a:blip>
          <a:stretch>
            <a:fillRect/>
          </a:stretch>
        </p:blipFill>
        <p:spPr>
          <a:xfrm>
            <a:off x="2325862" y="3209958"/>
            <a:ext cx="3937373" cy="790618"/>
          </a:xfrm>
          <a:prstGeom prst="rect">
            <a:avLst/>
          </a:prstGeom>
          <a:noFill/>
          <a:ln>
            <a:noFill/>
          </a:ln>
        </p:spPr>
      </p:pic>
      <p:sp>
        <p:nvSpPr>
          <p:cNvPr id="452" name="Shape 452"/>
          <p:cNvSpPr txBox="1"/>
          <p:nvPr/>
        </p:nvSpPr>
        <p:spPr>
          <a:xfrm>
            <a:off x="564350" y="4170500"/>
            <a:ext cx="7460400" cy="8703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hlinkClick r:id="rId7"/>
              </a:rPr>
              <a:t>https://www.facebook.com/riidl</a:t>
            </a:r>
          </a:p>
          <a:p>
            <a:pPr lvl="0">
              <a:spcBef>
                <a:spcPts val="0"/>
              </a:spcBef>
              <a:buNone/>
            </a:pPr>
            <a:r>
              <a:rPr lang="en" u="sng">
                <a:solidFill>
                  <a:schemeClr val="hlink"/>
                </a:solidFill>
                <a:hlinkClick r:id="rId8"/>
              </a:rPr>
              <a:t>https://www.facebook.com/makermelaIndia/</a:t>
            </a:r>
          </a:p>
          <a:p>
            <a:pPr lvl="0">
              <a:spcBef>
                <a:spcPts val="0"/>
              </a:spcBef>
              <a:buNone/>
            </a:pPr>
            <a:r>
              <a:rPr lang="en"/>
              <a:t>#makermelaindia</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246" name="Shape 246"/>
        <p:cNvGrpSpPr/>
        <p:nvPr/>
      </p:nvGrpSpPr>
      <p:grpSpPr>
        <a:xfrm>
          <a:off x="0" y="0"/>
          <a:ext cx="0" cy="0"/>
          <a:chOff x="0" y="0"/>
          <a:chExt cx="0" cy="0"/>
        </a:xfrm>
      </p:grpSpPr>
      <p:pic>
        <p:nvPicPr>
          <p:cNvPr id="247" name="Shape 247"/>
          <p:cNvPicPr preferRelativeResize="0"/>
          <p:nvPr/>
        </p:nvPicPr>
        <p:blipFill rotWithShape="1">
          <a:blip r:embed="rId3">
            <a:alphaModFix/>
          </a:blip>
          <a:srcRect b="209" l="0" r="0" t="209"/>
          <a:stretch/>
        </p:blipFill>
        <p:spPr>
          <a:xfrm>
            <a:off x="2085575" y="0"/>
            <a:ext cx="7058424" cy="5143501"/>
          </a:xfrm>
          <a:prstGeom prst="rect">
            <a:avLst/>
          </a:prstGeom>
          <a:noFill/>
          <a:ln>
            <a:noFill/>
          </a:ln>
        </p:spPr>
      </p:pic>
      <p:sp>
        <p:nvSpPr>
          <p:cNvPr id="248" name="Shape 248"/>
          <p:cNvSpPr/>
          <p:nvPr/>
        </p:nvSpPr>
        <p:spPr>
          <a:xfrm>
            <a:off x="1564180" y="1028673"/>
            <a:ext cx="521400" cy="1028700"/>
          </a:xfrm>
          <a:prstGeom prst="rect">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252"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b="8221" l="0" r="0" t="8229"/>
          <a:stretch/>
        </p:blipFill>
        <p:spPr>
          <a:xfrm>
            <a:off x="0" y="0"/>
            <a:ext cx="9143999" cy="5143500"/>
          </a:xfrm>
          <a:prstGeom prst="rect">
            <a:avLst/>
          </a:prstGeom>
          <a:noFill/>
          <a:ln>
            <a:noFill/>
          </a:ln>
        </p:spPr>
      </p:pic>
      <p:sp>
        <p:nvSpPr>
          <p:cNvPr id="254" name="Shape 254"/>
          <p:cNvSpPr txBox="1"/>
          <p:nvPr/>
        </p:nvSpPr>
        <p:spPr>
          <a:xfrm>
            <a:off x="1230425" y="246025"/>
            <a:ext cx="1476600" cy="870300"/>
          </a:xfrm>
          <a:prstGeom prst="rect">
            <a:avLst/>
          </a:prstGeom>
          <a:noFill/>
          <a:ln>
            <a:noFill/>
          </a:ln>
        </p:spPr>
        <p:txBody>
          <a:bodyPr anchorCtr="0" anchor="t" bIns="91425" lIns="91425" rIns="91425" tIns="91425">
            <a:noAutofit/>
          </a:bodyPr>
          <a:lstStyle/>
          <a:p>
            <a:pPr lvl="0">
              <a:spcBef>
                <a:spcPts val="0"/>
              </a:spcBef>
              <a:buNone/>
            </a:pPr>
            <a:r>
              <a:rPr lang="en"/>
              <a:t>YC office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pic>
        <p:nvPicPr>
          <p:cNvPr id="259" name="Shape 259"/>
          <p:cNvPicPr preferRelativeResize="0"/>
          <p:nvPr/>
        </p:nvPicPr>
        <p:blipFill rotWithShape="1">
          <a:blip r:embed="rId3">
            <a:alphaModFix/>
          </a:blip>
          <a:srcRect b="0" l="0" r="0" t="15718"/>
          <a:stretch/>
        </p:blipFill>
        <p:spPr>
          <a:xfrm>
            <a:off x="279325" y="229648"/>
            <a:ext cx="1803100" cy="2026224"/>
          </a:xfrm>
          <a:prstGeom prst="rect">
            <a:avLst/>
          </a:prstGeom>
          <a:noFill/>
          <a:ln>
            <a:noFill/>
          </a:ln>
        </p:spPr>
      </p:pic>
      <p:pic>
        <p:nvPicPr>
          <p:cNvPr id="260" name="Shape 260"/>
          <p:cNvPicPr preferRelativeResize="0"/>
          <p:nvPr/>
        </p:nvPicPr>
        <p:blipFill rotWithShape="1">
          <a:blip r:embed="rId4">
            <a:alphaModFix/>
          </a:blip>
          <a:srcRect b="0" l="0" r="0" t="10570"/>
          <a:stretch/>
        </p:blipFill>
        <p:spPr>
          <a:xfrm>
            <a:off x="2644637" y="229651"/>
            <a:ext cx="3387126" cy="2271725"/>
          </a:xfrm>
          <a:prstGeom prst="rect">
            <a:avLst/>
          </a:prstGeom>
          <a:noFill/>
          <a:ln>
            <a:noFill/>
          </a:ln>
        </p:spPr>
      </p:pic>
      <p:sp>
        <p:nvSpPr>
          <p:cNvPr id="261" name="Shape 261"/>
          <p:cNvSpPr txBox="1"/>
          <p:nvPr/>
        </p:nvSpPr>
        <p:spPr>
          <a:xfrm>
            <a:off x="3549212" y="2599650"/>
            <a:ext cx="1250700" cy="432600"/>
          </a:xfrm>
          <a:prstGeom prst="rect">
            <a:avLst/>
          </a:prstGeom>
          <a:noFill/>
          <a:ln>
            <a:noFill/>
          </a:ln>
        </p:spPr>
        <p:txBody>
          <a:bodyPr anchorCtr="0" anchor="t" bIns="91425" lIns="91425" rIns="91425" tIns="91425">
            <a:noAutofit/>
          </a:bodyPr>
          <a:lstStyle/>
          <a:p>
            <a:pPr lvl="0" rtl="0">
              <a:spcBef>
                <a:spcPts val="0"/>
              </a:spcBef>
              <a:buNone/>
            </a:pPr>
            <a:r>
              <a:rPr lang="en" sz="1200">
                <a:highlight>
                  <a:srgbClr val="FFFFFF"/>
                </a:highlight>
              </a:rPr>
              <a:t>Kirsty Nathoo</a:t>
            </a:r>
          </a:p>
        </p:txBody>
      </p:sp>
      <p:sp>
        <p:nvSpPr>
          <p:cNvPr id="262" name="Shape 262"/>
          <p:cNvSpPr txBox="1"/>
          <p:nvPr/>
        </p:nvSpPr>
        <p:spPr>
          <a:xfrm>
            <a:off x="555525" y="2355450"/>
            <a:ext cx="1250700" cy="432600"/>
          </a:xfrm>
          <a:prstGeom prst="rect">
            <a:avLst/>
          </a:prstGeom>
          <a:noFill/>
          <a:ln>
            <a:noFill/>
          </a:ln>
        </p:spPr>
        <p:txBody>
          <a:bodyPr anchorCtr="0" anchor="t" bIns="91425" lIns="91425" rIns="91425" tIns="91425">
            <a:noAutofit/>
          </a:bodyPr>
          <a:lstStyle/>
          <a:p>
            <a:pPr lvl="0" rtl="0">
              <a:spcBef>
                <a:spcPts val="0"/>
              </a:spcBef>
              <a:buNone/>
            </a:pPr>
            <a:r>
              <a:rPr lang="en" sz="1200">
                <a:highlight>
                  <a:srgbClr val="FFFFFF"/>
                </a:highlight>
              </a:rPr>
              <a:t>Sam Altman</a:t>
            </a:r>
          </a:p>
        </p:txBody>
      </p:sp>
      <p:pic>
        <p:nvPicPr>
          <p:cNvPr id="263" name="Shape 263"/>
          <p:cNvPicPr preferRelativeResize="0"/>
          <p:nvPr/>
        </p:nvPicPr>
        <p:blipFill>
          <a:blip r:embed="rId5">
            <a:alphaModFix/>
          </a:blip>
          <a:stretch>
            <a:fillRect/>
          </a:stretch>
        </p:blipFill>
        <p:spPr>
          <a:xfrm>
            <a:off x="6669846" y="1012846"/>
            <a:ext cx="1691550" cy="1691550"/>
          </a:xfrm>
          <a:prstGeom prst="rect">
            <a:avLst/>
          </a:prstGeom>
          <a:noFill/>
          <a:ln>
            <a:noFill/>
          </a:ln>
        </p:spPr>
      </p:pic>
      <p:sp>
        <p:nvSpPr>
          <p:cNvPr id="264" name="Shape 264"/>
          <p:cNvSpPr txBox="1"/>
          <p:nvPr/>
        </p:nvSpPr>
        <p:spPr>
          <a:xfrm>
            <a:off x="279325" y="3259800"/>
            <a:ext cx="8077500" cy="1691400"/>
          </a:xfrm>
          <a:prstGeom prst="rect">
            <a:avLst/>
          </a:prstGeom>
          <a:noFill/>
          <a:ln>
            <a:noFill/>
          </a:ln>
        </p:spPr>
        <p:txBody>
          <a:bodyPr anchorCtr="0" anchor="t" bIns="91425" lIns="91425" rIns="91425" tIns="91425">
            <a:noAutofit/>
          </a:bodyPr>
          <a:lstStyle/>
          <a:p>
            <a:pPr lvl="0" rtl="0">
              <a:spcBef>
                <a:spcPts val="0"/>
              </a:spcBef>
              <a:buNone/>
            </a:pPr>
            <a:r>
              <a:rPr lang="en" sz="1800"/>
              <a:t>YC startups made a fantastic presentation, followed by office hours. Gobble.com’s presentation was inspiring. Hetal and Gaurang, met several entrepreneurs at the event. Around 600 bright people witnessed the YC event live at the Flint center.</a:t>
            </a:r>
          </a:p>
        </p:txBody>
      </p:sp>
      <p:sp>
        <p:nvSpPr>
          <p:cNvPr id="265" name="Shape 265"/>
          <p:cNvSpPr txBox="1"/>
          <p:nvPr/>
        </p:nvSpPr>
        <p:spPr>
          <a:xfrm>
            <a:off x="6148225" y="343050"/>
            <a:ext cx="2734800" cy="736500"/>
          </a:xfrm>
          <a:prstGeom prst="rect">
            <a:avLst/>
          </a:prstGeom>
          <a:noFill/>
          <a:ln>
            <a:noFill/>
          </a:ln>
        </p:spPr>
        <p:txBody>
          <a:bodyPr anchorCtr="0" anchor="t" bIns="91425" lIns="91425" rIns="91425" tIns="91425">
            <a:noAutofit/>
          </a:bodyPr>
          <a:lstStyle/>
          <a:p>
            <a:pPr lvl="0" rtl="0">
              <a:spcBef>
                <a:spcPts val="0"/>
              </a:spcBef>
              <a:buNone/>
            </a:pPr>
            <a:r>
              <a:rPr b="1" lang="en" sz="1800"/>
              <a:t>17th September, 2016</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269" name="Shape 269"/>
        <p:cNvGrpSpPr/>
        <p:nvPr/>
      </p:nvGrpSpPr>
      <p:grpSpPr>
        <a:xfrm>
          <a:off x="0" y="0"/>
          <a:ext cx="0" cy="0"/>
          <a:chOff x="0" y="0"/>
          <a:chExt cx="0" cy="0"/>
        </a:xfrm>
      </p:grpSpPr>
      <p:sp>
        <p:nvSpPr>
          <p:cNvPr id="270" name="Shape 270"/>
          <p:cNvSpPr txBox="1"/>
          <p:nvPr>
            <p:ph type="title"/>
          </p:nvPr>
        </p:nvSpPr>
        <p:spPr>
          <a:xfrm>
            <a:off x="471900" y="7387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Definitions</a:t>
            </a:r>
          </a:p>
        </p:txBody>
      </p:sp>
      <p:sp>
        <p:nvSpPr>
          <p:cNvPr id="271" name="Shape 271"/>
          <p:cNvSpPr txBox="1"/>
          <p:nvPr>
            <p:ph idx="1" type="body"/>
          </p:nvPr>
        </p:nvSpPr>
        <p:spPr>
          <a:xfrm>
            <a:off x="412900" y="1798375"/>
            <a:ext cx="4174500" cy="3725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en" sz="1800" u="none" cap="none" strike="noStrike">
                <a:solidFill>
                  <a:srgbClr val="000000"/>
                </a:solidFill>
                <a:latin typeface="Arial"/>
                <a:ea typeface="Arial"/>
                <a:cs typeface="Arial"/>
                <a:sym typeface="Arial"/>
              </a:rPr>
              <a:t>Equity</a:t>
            </a:r>
          </a:p>
          <a:p>
            <a:pPr indent="0" lvl="1" marL="0" marR="0" rtl="0" algn="l">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ownership in the company in % or shares</a:t>
            </a:r>
          </a:p>
          <a:p>
            <a:pPr indent="0" lvl="0" marL="0" marR="0" rtl="0" algn="l">
              <a:lnSpc>
                <a:spcPct val="100000"/>
              </a:lnSpc>
              <a:spcBef>
                <a:spcPts val="0"/>
              </a:spcBef>
              <a:spcAft>
                <a:spcPts val="0"/>
              </a:spcAft>
              <a:buClr>
                <a:schemeClr val="dk1"/>
              </a:buClr>
              <a:buSzPct val="25000"/>
              <a:buFont typeface="Arial"/>
              <a:buNone/>
            </a:pPr>
            <a:r>
              <a:rPr b="1" i="0" lang="en" sz="1800" u="none" cap="none" strike="noStrike">
                <a:solidFill>
                  <a:srgbClr val="000000"/>
                </a:solidFill>
                <a:latin typeface="Arial"/>
                <a:ea typeface="Arial"/>
                <a:cs typeface="Arial"/>
                <a:sym typeface="Arial"/>
              </a:rPr>
              <a:t>Venture Capitalist</a:t>
            </a:r>
          </a:p>
          <a:p>
            <a:pPr indent="0" lvl="1" marL="0" marR="0" rtl="0" algn="l">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Invests other people’s money and takes a fee + % of winnings</a:t>
            </a:r>
          </a:p>
          <a:p>
            <a:pPr indent="0" lvl="0" marL="0" marR="0" rtl="0" algn="l">
              <a:lnSpc>
                <a:spcPct val="100000"/>
              </a:lnSpc>
              <a:spcBef>
                <a:spcPts val="0"/>
              </a:spcBef>
              <a:spcAft>
                <a:spcPts val="0"/>
              </a:spcAft>
              <a:buClr>
                <a:schemeClr val="dk1"/>
              </a:buClr>
              <a:buSzPct val="25000"/>
              <a:buFont typeface="Arial"/>
              <a:buNone/>
            </a:pPr>
            <a:r>
              <a:rPr b="1" i="0" lang="en" sz="1800" u="none" cap="none" strike="noStrike">
                <a:solidFill>
                  <a:srgbClr val="000000"/>
                </a:solidFill>
                <a:latin typeface="Arial"/>
                <a:ea typeface="Arial"/>
                <a:cs typeface="Arial"/>
                <a:sym typeface="Arial"/>
              </a:rPr>
              <a:t>Angel Investor</a:t>
            </a:r>
          </a:p>
          <a:p>
            <a:pPr indent="0" lvl="0" marL="0" marR="0" rtl="0" algn="l">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Rich person who can invest (&gt;$1M)</a:t>
            </a:r>
          </a:p>
          <a:p>
            <a:pPr indent="0" lvl="0" marL="0" marR="0" rtl="0" algn="l">
              <a:lnSpc>
                <a:spcPct val="100000"/>
              </a:lnSpc>
              <a:spcBef>
                <a:spcPts val="0"/>
              </a:spcBef>
              <a:spcAft>
                <a:spcPts val="0"/>
              </a:spcAft>
              <a:buClr>
                <a:schemeClr val="dk1"/>
              </a:buClr>
              <a:buSzPct val="25000"/>
              <a:buFont typeface="Arial"/>
              <a:buNone/>
            </a:pPr>
            <a:r>
              <a:rPr b="1" i="0" lang="en" sz="1800" u="none" cap="none" strike="noStrike">
                <a:solidFill>
                  <a:srgbClr val="000000"/>
                </a:solidFill>
                <a:latin typeface="Arial"/>
                <a:ea typeface="Arial"/>
                <a:cs typeface="Arial"/>
                <a:sym typeface="Arial"/>
              </a:rPr>
              <a:t>Super Angel</a:t>
            </a:r>
          </a:p>
          <a:p>
            <a:pPr indent="0" lvl="1" marL="0" marR="0" rtl="0" algn="l">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Really rich person who invests a lot (&gt;$50M)</a:t>
            </a:r>
          </a:p>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rgbClr val="000000"/>
              </a:solidFill>
              <a:latin typeface="Arial"/>
              <a:ea typeface="Arial"/>
              <a:cs typeface="Arial"/>
              <a:sym typeface="Arial"/>
            </a:endParaRPr>
          </a:p>
        </p:txBody>
      </p:sp>
      <p:sp>
        <p:nvSpPr>
          <p:cNvPr id="272" name="Shape 272"/>
          <p:cNvSpPr txBox="1"/>
          <p:nvPr/>
        </p:nvSpPr>
        <p:spPr>
          <a:xfrm>
            <a:off x="5008525" y="1848600"/>
            <a:ext cx="3885900" cy="3294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800" u="none" cap="none" strike="noStrike">
                <a:solidFill>
                  <a:srgbClr val="000000"/>
                </a:solidFill>
                <a:latin typeface="Arial"/>
                <a:ea typeface="Arial"/>
                <a:cs typeface="Arial"/>
                <a:sym typeface="Arial"/>
              </a:rPr>
              <a:t>Seed Round</a:t>
            </a:r>
          </a:p>
          <a:p>
            <a:pPr indent="0" lvl="1" marL="0" marR="0" rtl="0" algn="l">
              <a:lnSpc>
                <a:spcPct val="100000"/>
              </a:lnSpc>
              <a:spcBef>
                <a:spcPts val="600"/>
              </a:spcBef>
              <a:spcAft>
                <a:spcPts val="0"/>
              </a:spcAft>
              <a:buClr>
                <a:srgbClr val="000000"/>
              </a:buClr>
              <a:buSzPct val="25000"/>
              <a:buFont typeface="Arial"/>
              <a:buNone/>
            </a:pPr>
            <a:r>
              <a:rPr b="0" i="0" lang="en" sz="1800" u="none" cap="none" strike="noStrike">
                <a:solidFill>
                  <a:srgbClr val="000000"/>
                </a:solidFill>
                <a:latin typeface="Arial"/>
                <a:ea typeface="Arial"/>
                <a:cs typeface="Arial"/>
                <a:sym typeface="Arial"/>
              </a:rPr>
              <a:t>First round of official financing</a:t>
            </a:r>
          </a:p>
          <a:p>
            <a:pPr indent="0" lvl="0" marL="0" marR="0" rtl="0" algn="l">
              <a:lnSpc>
                <a:spcPct val="100000"/>
              </a:lnSpc>
              <a:spcBef>
                <a:spcPts val="600"/>
              </a:spcBef>
              <a:spcAft>
                <a:spcPts val="0"/>
              </a:spcAft>
              <a:buClr>
                <a:srgbClr val="000000"/>
              </a:buClr>
              <a:buSzPct val="25000"/>
              <a:buFont typeface="Arial"/>
              <a:buNone/>
            </a:pPr>
            <a:r>
              <a:rPr b="1" i="0" lang="en" sz="1800" u="none" cap="none" strike="noStrike">
                <a:solidFill>
                  <a:srgbClr val="000000"/>
                </a:solidFill>
                <a:latin typeface="Arial"/>
                <a:ea typeface="Arial"/>
                <a:cs typeface="Arial"/>
                <a:sym typeface="Arial"/>
              </a:rPr>
              <a:t>Series A/B/C</a:t>
            </a:r>
          </a:p>
          <a:p>
            <a:pPr indent="0" lvl="1" marL="0" marR="0" rtl="0" algn="l">
              <a:lnSpc>
                <a:spcPct val="100000"/>
              </a:lnSpc>
              <a:spcBef>
                <a:spcPts val="600"/>
              </a:spcBef>
              <a:spcAft>
                <a:spcPts val="0"/>
              </a:spcAft>
              <a:buClr>
                <a:srgbClr val="000000"/>
              </a:buClr>
              <a:buSzPct val="25000"/>
              <a:buFont typeface="Arial"/>
              <a:buNone/>
            </a:pPr>
            <a:r>
              <a:rPr b="0" i="0" lang="en" sz="1800" u="none" cap="none" strike="noStrike">
                <a:solidFill>
                  <a:srgbClr val="000000"/>
                </a:solidFill>
                <a:latin typeface="Arial"/>
                <a:ea typeface="Arial"/>
                <a:cs typeface="Arial"/>
                <a:sym typeface="Arial"/>
              </a:rPr>
              <a:t>subsequent “big” rounds of financing</a:t>
            </a:r>
          </a:p>
          <a:p>
            <a:pPr indent="0" lvl="0" marL="0" marR="0" rtl="0" algn="l">
              <a:lnSpc>
                <a:spcPct val="100000"/>
              </a:lnSpc>
              <a:spcBef>
                <a:spcPts val="600"/>
              </a:spcBef>
              <a:spcAft>
                <a:spcPts val="0"/>
              </a:spcAft>
              <a:buClr>
                <a:srgbClr val="000000"/>
              </a:buClr>
              <a:buSzPct val="25000"/>
              <a:buFont typeface="Arial"/>
              <a:buNone/>
            </a:pPr>
            <a:r>
              <a:rPr b="1" i="0" lang="en" sz="1800" u="none" cap="none" strike="noStrike">
                <a:solidFill>
                  <a:srgbClr val="000000"/>
                </a:solidFill>
                <a:latin typeface="Arial"/>
                <a:ea typeface="Arial"/>
                <a:cs typeface="Arial"/>
                <a:sym typeface="Arial"/>
              </a:rPr>
              <a:t>IPO</a:t>
            </a:r>
            <a:r>
              <a:rPr lang="en"/>
              <a:t> </a:t>
            </a:r>
          </a:p>
          <a:p>
            <a:pPr indent="0" lvl="0" marL="0" marR="0" rtl="0" algn="l">
              <a:lnSpc>
                <a:spcPct val="100000"/>
              </a:lnSpc>
              <a:spcBef>
                <a:spcPts val="600"/>
              </a:spcBef>
              <a:spcAft>
                <a:spcPts val="0"/>
              </a:spcAft>
              <a:buClr>
                <a:srgbClr val="000000"/>
              </a:buClr>
              <a:buSzPct val="25000"/>
              <a:buFont typeface="Arial"/>
              <a:buNone/>
            </a:pPr>
            <a:r>
              <a:rPr b="0" i="0" lang="en" sz="1800" u="none" cap="none" strike="noStrike">
                <a:solidFill>
                  <a:srgbClr val="000000"/>
                </a:solidFill>
                <a:latin typeface="Arial"/>
                <a:ea typeface="Arial"/>
                <a:cs typeface="Arial"/>
                <a:sym typeface="Arial"/>
              </a:rPr>
              <a:t>Going public on the stock market</a:t>
            </a:r>
          </a:p>
          <a:p>
            <a:pPr indent="0" lvl="0" marL="0" marR="0" rtl="0" algn="l">
              <a:lnSpc>
                <a:spcPct val="100000"/>
              </a:lnSpc>
              <a:spcBef>
                <a:spcPts val="600"/>
              </a:spcBef>
              <a:spcAft>
                <a:spcPts val="0"/>
              </a:spcAft>
              <a:buClr>
                <a:srgbClr val="000000"/>
              </a:buClr>
              <a:buSzPct val="25000"/>
              <a:buFont typeface="Arial"/>
              <a:buNone/>
            </a:pPr>
            <a:r>
              <a:rPr b="1" i="0" lang="en" sz="1800" u="none" cap="none" strike="noStrike">
                <a:solidFill>
                  <a:srgbClr val="000000"/>
                </a:solidFill>
                <a:latin typeface="Arial"/>
                <a:ea typeface="Arial"/>
                <a:cs typeface="Arial"/>
                <a:sym typeface="Arial"/>
              </a:rPr>
              <a:t>Incubator/Accelerator</a:t>
            </a:r>
          </a:p>
          <a:p>
            <a:pPr indent="0" lvl="1" marL="0" marR="0" rtl="0" algn="l">
              <a:lnSpc>
                <a:spcPct val="100000"/>
              </a:lnSpc>
              <a:spcBef>
                <a:spcPts val="600"/>
              </a:spcBef>
              <a:spcAft>
                <a:spcPts val="0"/>
              </a:spcAft>
              <a:buClr>
                <a:srgbClr val="000000"/>
              </a:buClr>
              <a:buSzPct val="25000"/>
              <a:buFont typeface="Arial"/>
              <a:buNone/>
            </a:pPr>
            <a:r>
              <a:rPr b="0" i="0" lang="en" sz="1800" u="none" cap="none" strike="noStrike">
                <a:solidFill>
                  <a:srgbClr val="000000"/>
                </a:solidFill>
                <a:latin typeface="Arial"/>
                <a:ea typeface="Arial"/>
                <a:cs typeface="Arial"/>
                <a:sym typeface="Arial"/>
              </a:rPr>
              <a:t>program to help your early-stage company</a:t>
            </a:r>
          </a:p>
          <a:p>
            <a:pPr indent="0" lvl="0" marL="0" marR="0" rtl="0" algn="l">
              <a:lnSpc>
                <a:spcPct val="100000"/>
              </a:lnSpc>
              <a:spcBef>
                <a:spcPts val="60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276" name="Shape 276"/>
        <p:cNvGrpSpPr/>
        <p:nvPr/>
      </p:nvGrpSpPr>
      <p:grpSpPr>
        <a:xfrm>
          <a:off x="0" y="0"/>
          <a:ext cx="0" cy="0"/>
          <a:chOff x="0" y="0"/>
          <a:chExt cx="0" cy="0"/>
        </a:xfrm>
      </p:grpSpPr>
      <p:sp>
        <p:nvSpPr>
          <p:cNvPr id="277" name="Shape 277"/>
          <p:cNvSpPr txBox="1"/>
          <p:nvPr>
            <p:ph type="title"/>
          </p:nvPr>
        </p:nvSpPr>
        <p:spPr>
          <a:xfrm>
            <a:off x="471900" y="738725"/>
            <a:ext cx="8222100" cy="767700"/>
          </a:xfrm>
          <a:prstGeom prst="rect">
            <a:avLst/>
          </a:prstGeom>
          <a:solidFill>
            <a:schemeClr val="lt2"/>
          </a:solid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rgbClr val="FFFFFF"/>
                </a:solidFill>
                <a:latin typeface="Arial"/>
                <a:ea typeface="Arial"/>
                <a:cs typeface="Arial"/>
                <a:sym typeface="Arial"/>
              </a:rPr>
              <a:t>Definitions</a:t>
            </a:r>
          </a:p>
        </p:txBody>
      </p:sp>
      <p:sp>
        <p:nvSpPr>
          <p:cNvPr id="278" name="Shape 278"/>
          <p:cNvSpPr txBox="1"/>
          <p:nvPr>
            <p:ph idx="1" type="body"/>
          </p:nvPr>
        </p:nvSpPr>
        <p:spPr>
          <a:xfrm>
            <a:off x="141575" y="1758000"/>
            <a:ext cx="8719200" cy="3196500"/>
          </a:xfrm>
          <a:prstGeom prst="rect">
            <a:avLst/>
          </a:prstGeom>
          <a:noFill/>
          <a:ln>
            <a:noFill/>
          </a:ln>
        </p:spPr>
        <p:txBody>
          <a:bodyPr anchorCtr="0" anchor="t" bIns="91425" lIns="91425" rIns="91425" tIns="91425">
            <a:noAutofit/>
          </a:bodyPr>
          <a:lstStyle/>
          <a:p>
            <a:pPr indent="-342900" lvl="0" marL="457200" marR="0" rtl="0">
              <a:lnSpc>
                <a:spcPct val="100000"/>
              </a:lnSpc>
              <a:spcBef>
                <a:spcPts val="0"/>
              </a:spcBef>
              <a:spcAft>
                <a:spcPts val="0"/>
              </a:spcAft>
              <a:buClr>
                <a:schemeClr val="dk1"/>
              </a:buClr>
              <a:buSzPct val="25000"/>
              <a:buFont typeface="Arial"/>
              <a:buNone/>
            </a:pPr>
            <a:r>
              <a:rPr b="1" i="0" lang="en" sz="1800" u="none" cap="none" strike="noStrike">
                <a:solidFill>
                  <a:srgbClr val="000000"/>
                </a:solidFill>
                <a:latin typeface="Arial"/>
                <a:ea typeface="Arial"/>
                <a:cs typeface="Arial"/>
                <a:sym typeface="Arial"/>
              </a:rPr>
              <a:t>Common Stock</a:t>
            </a:r>
          </a:p>
          <a:p>
            <a:pPr indent="0" lvl="1" marL="0" marR="0" rtl="0">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founder stock (what employees and founders get)</a:t>
            </a:r>
          </a:p>
          <a:p>
            <a:pPr indent="-342900" lvl="0" marL="457200" marR="0" rtl="0">
              <a:lnSpc>
                <a:spcPct val="100000"/>
              </a:lnSpc>
              <a:spcBef>
                <a:spcPts val="0"/>
              </a:spcBef>
              <a:spcAft>
                <a:spcPts val="0"/>
              </a:spcAft>
              <a:buClr>
                <a:schemeClr val="dk1"/>
              </a:buClr>
              <a:buSzPct val="25000"/>
              <a:buFont typeface="Arial"/>
              <a:buNone/>
            </a:pPr>
            <a:r>
              <a:rPr b="1" i="0" lang="en" sz="1800" u="none" cap="none" strike="noStrike">
                <a:solidFill>
                  <a:srgbClr val="000000"/>
                </a:solidFill>
                <a:latin typeface="Arial"/>
                <a:ea typeface="Arial"/>
                <a:cs typeface="Arial"/>
                <a:sym typeface="Arial"/>
              </a:rPr>
              <a:t>Preferred Stock</a:t>
            </a:r>
          </a:p>
          <a:p>
            <a:pPr indent="0" lvl="1" marL="0" marR="0" rtl="0">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investor stock (what VCs/Angels get)</a:t>
            </a:r>
          </a:p>
          <a:p>
            <a:pPr indent="0" lvl="1" marL="0" marR="0" rtl="0">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gives them the right to their money back before founders</a:t>
            </a:r>
          </a:p>
          <a:p>
            <a:pPr indent="-342900" lvl="0" marL="457200" marR="0" rtl="0">
              <a:lnSpc>
                <a:spcPct val="100000"/>
              </a:lnSpc>
              <a:spcBef>
                <a:spcPts val="0"/>
              </a:spcBef>
              <a:spcAft>
                <a:spcPts val="0"/>
              </a:spcAft>
              <a:buClr>
                <a:schemeClr val="dk1"/>
              </a:buClr>
              <a:buSzPct val="25000"/>
              <a:buFont typeface="Arial"/>
              <a:buNone/>
            </a:pPr>
            <a:r>
              <a:rPr b="1" i="0" lang="en" sz="1800" u="none" cap="none" strike="noStrike">
                <a:solidFill>
                  <a:srgbClr val="000000"/>
                </a:solidFill>
                <a:latin typeface="Arial"/>
                <a:ea typeface="Arial"/>
                <a:cs typeface="Arial"/>
                <a:sym typeface="Arial"/>
              </a:rPr>
              <a:t>Vesting</a:t>
            </a:r>
          </a:p>
          <a:p>
            <a:pPr indent="0" lvl="1" marL="0" marR="0" rtl="0">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gradual grant of funding/equity over time rather than all-at-once</a:t>
            </a:r>
          </a:p>
          <a:p>
            <a:pPr indent="0" lvl="1" marL="0" marR="0" rtl="0">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designed to get you to commit long-term</a:t>
            </a:r>
          </a:p>
          <a:p>
            <a:pPr indent="0" lvl="0" marL="114300" marR="0" rtl="0">
              <a:lnSpc>
                <a:spcPct val="100000"/>
              </a:lnSpc>
              <a:spcBef>
                <a:spcPts val="0"/>
              </a:spcBef>
              <a:spcAft>
                <a:spcPts val="0"/>
              </a:spcAft>
              <a:buClr>
                <a:schemeClr val="dk1"/>
              </a:buClr>
              <a:buSzPct val="25000"/>
              <a:buFont typeface="Arial"/>
              <a:buNone/>
            </a:pPr>
            <a:r>
              <a:rPr b="1" i="0" lang="en" sz="1800" u="none" cap="none" strike="noStrike">
                <a:solidFill>
                  <a:srgbClr val="000000"/>
                </a:solidFill>
                <a:latin typeface="Arial"/>
                <a:ea typeface="Arial"/>
                <a:cs typeface="Arial"/>
                <a:sym typeface="Arial"/>
              </a:rPr>
              <a:t>Convertible Debt</a:t>
            </a:r>
          </a:p>
          <a:p>
            <a:pPr indent="0" lvl="1" marL="0" marR="0" rtl="0">
              <a:lnSpc>
                <a:spcPct val="100000"/>
              </a:lnSpc>
              <a:spcBef>
                <a:spcPts val="0"/>
              </a:spcBef>
              <a:spcAft>
                <a:spcPts val="0"/>
              </a:spcAft>
              <a:buClr>
                <a:schemeClr val="dk1"/>
              </a:buClr>
              <a:buSzPct val="25000"/>
              <a:buFont typeface="Arial"/>
              <a:buNone/>
            </a:pPr>
            <a:r>
              <a:rPr b="0" i="0" lang="en" sz="1800" u="none" cap="none" strike="noStrike">
                <a:solidFill>
                  <a:srgbClr val="000000"/>
                </a:solidFill>
                <a:latin typeface="Arial"/>
                <a:ea typeface="Arial"/>
                <a:cs typeface="Arial"/>
                <a:sym typeface="Arial"/>
              </a:rPr>
              <a:t>investment financing technique that gets you money now with a promise for the % equity calculation when a formal big round is raised (at that same rate)</a:t>
            </a:r>
          </a:p>
          <a:p>
            <a:pPr lvl="0" marR="0" rtl="0">
              <a:lnSpc>
                <a:spcPct val="100000"/>
              </a:lnSpc>
              <a:spcBef>
                <a:spcPts val="0"/>
              </a:spcBef>
              <a:spcAft>
                <a:spcPts val="0"/>
              </a:spcAft>
              <a:buClr>
                <a:schemeClr val="dk1"/>
              </a:buClr>
              <a:buSzPct val="25000"/>
              <a:buFont typeface="Arial"/>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282" name="Shape 282"/>
        <p:cNvGrpSpPr/>
        <p:nvPr/>
      </p:nvGrpSpPr>
      <p:grpSpPr>
        <a:xfrm>
          <a:off x="0" y="0"/>
          <a:ext cx="0" cy="0"/>
          <a:chOff x="0" y="0"/>
          <a:chExt cx="0" cy="0"/>
        </a:xfrm>
      </p:grpSpPr>
      <p:sp>
        <p:nvSpPr>
          <p:cNvPr id="283" name="Shape 283"/>
          <p:cNvSpPr txBox="1"/>
          <p:nvPr>
            <p:ph type="title"/>
          </p:nvPr>
        </p:nvSpPr>
        <p:spPr>
          <a:xfrm>
            <a:off x="460950" y="34937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2800" u="none" cap="none" strike="noStrike">
                <a:solidFill>
                  <a:schemeClr val="lt1"/>
                </a:solidFill>
                <a:latin typeface="Arial"/>
                <a:ea typeface="Arial"/>
                <a:cs typeface="Arial"/>
                <a:sym typeface="Arial"/>
              </a:rPr>
              <a:t>People You Need to Know - Investors/Mentors </a:t>
            </a:r>
          </a:p>
        </p:txBody>
      </p:sp>
      <p:pic>
        <p:nvPicPr>
          <p:cNvPr id="284" name="Shape 284"/>
          <p:cNvPicPr preferRelativeResize="0"/>
          <p:nvPr/>
        </p:nvPicPr>
        <p:blipFill rotWithShape="1">
          <a:blip r:embed="rId3">
            <a:alphaModFix/>
          </a:blip>
          <a:srcRect b="0" l="0" r="0" t="0"/>
          <a:stretch/>
        </p:blipFill>
        <p:spPr>
          <a:xfrm>
            <a:off x="627600" y="1278100"/>
            <a:ext cx="867998" cy="1157324"/>
          </a:xfrm>
          <a:prstGeom prst="rect">
            <a:avLst/>
          </a:prstGeom>
          <a:noFill/>
          <a:ln cap="flat" cmpd="sng" w="9525">
            <a:solidFill>
              <a:srgbClr val="434343"/>
            </a:solidFill>
            <a:prstDash val="solid"/>
            <a:round/>
            <a:headEnd len="med" w="med" type="none"/>
            <a:tailEnd len="med" w="med" type="none"/>
          </a:ln>
        </p:spPr>
      </p:pic>
      <p:pic>
        <p:nvPicPr>
          <p:cNvPr id="285" name="Shape 285"/>
          <p:cNvPicPr preferRelativeResize="0"/>
          <p:nvPr/>
        </p:nvPicPr>
        <p:blipFill rotWithShape="1">
          <a:blip r:embed="rId4">
            <a:alphaModFix/>
          </a:blip>
          <a:srcRect b="0" l="0" r="0" t="0"/>
          <a:stretch/>
        </p:blipFill>
        <p:spPr>
          <a:xfrm>
            <a:off x="598675" y="2517561"/>
            <a:ext cx="925859" cy="1157324"/>
          </a:xfrm>
          <a:prstGeom prst="rect">
            <a:avLst/>
          </a:prstGeom>
          <a:noFill/>
          <a:ln cap="flat" cmpd="sng" w="9525">
            <a:solidFill>
              <a:srgbClr val="434343"/>
            </a:solidFill>
            <a:prstDash val="solid"/>
            <a:round/>
            <a:headEnd len="med" w="med" type="none"/>
            <a:tailEnd len="med" w="med" type="none"/>
          </a:ln>
        </p:spPr>
      </p:pic>
      <p:pic>
        <p:nvPicPr>
          <p:cNvPr id="286" name="Shape 286"/>
          <p:cNvPicPr preferRelativeResize="0"/>
          <p:nvPr/>
        </p:nvPicPr>
        <p:blipFill rotWithShape="1">
          <a:blip r:embed="rId5">
            <a:alphaModFix/>
          </a:blip>
          <a:srcRect b="0" l="0" r="0" t="0"/>
          <a:stretch/>
        </p:blipFill>
        <p:spPr>
          <a:xfrm>
            <a:off x="627600" y="3757025"/>
            <a:ext cx="868000" cy="1301999"/>
          </a:xfrm>
          <a:prstGeom prst="rect">
            <a:avLst/>
          </a:prstGeom>
          <a:noFill/>
          <a:ln cap="flat" cmpd="sng" w="9525">
            <a:solidFill>
              <a:srgbClr val="434343"/>
            </a:solidFill>
            <a:prstDash val="solid"/>
            <a:round/>
            <a:headEnd len="med" w="med" type="none"/>
            <a:tailEnd len="med" w="med" type="none"/>
          </a:ln>
        </p:spPr>
      </p:pic>
      <p:pic>
        <p:nvPicPr>
          <p:cNvPr id="287" name="Shape 287"/>
          <p:cNvPicPr preferRelativeResize="0"/>
          <p:nvPr/>
        </p:nvPicPr>
        <p:blipFill rotWithShape="1">
          <a:blip r:embed="rId6">
            <a:alphaModFix/>
          </a:blip>
          <a:srcRect b="0" l="0" r="0" t="0"/>
          <a:stretch/>
        </p:blipFill>
        <p:spPr>
          <a:xfrm>
            <a:off x="3325400" y="1293575"/>
            <a:ext cx="817698" cy="1080532"/>
          </a:xfrm>
          <a:prstGeom prst="rect">
            <a:avLst/>
          </a:prstGeom>
          <a:noFill/>
          <a:ln cap="flat" cmpd="sng" w="9525">
            <a:solidFill>
              <a:srgbClr val="434343"/>
            </a:solidFill>
            <a:prstDash val="solid"/>
            <a:round/>
            <a:headEnd len="med" w="med" type="none"/>
            <a:tailEnd len="med" w="med" type="none"/>
          </a:ln>
        </p:spPr>
      </p:pic>
      <p:pic>
        <p:nvPicPr>
          <p:cNvPr id="288" name="Shape 288"/>
          <p:cNvPicPr preferRelativeResize="0"/>
          <p:nvPr/>
        </p:nvPicPr>
        <p:blipFill rotWithShape="1">
          <a:blip r:embed="rId7">
            <a:alphaModFix/>
          </a:blip>
          <a:srcRect b="0" l="0" r="0" t="0"/>
          <a:stretch/>
        </p:blipFill>
        <p:spPr>
          <a:xfrm>
            <a:off x="3325400" y="2485136"/>
            <a:ext cx="817698" cy="1232725"/>
          </a:xfrm>
          <a:prstGeom prst="rect">
            <a:avLst/>
          </a:prstGeom>
          <a:noFill/>
          <a:ln cap="flat" cmpd="sng" w="9525">
            <a:solidFill>
              <a:srgbClr val="434343"/>
            </a:solidFill>
            <a:prstDash val="solid"/>
            <a:round/>
            <a:headEnd len="med" w="med" type="none"/>
            <a:tailEnd len="med" w="med" type="none"/>
          </a:ln>
        </p:spPr>
      </p:pic>
      <p:pic>
        <p:nvPicPr>
          <p:cNvPr id="289" name="Shape 289"/>
          <p:cNvPicPr preferRelativeResize="0"/>
          <p:nvPr/>
        </p:nvPicPr>
        <p:blipFill rotWithShape="1">
          <a:blip r:embed="rId8">
            <a:alphaModFix/>
          </a:blip>
          <a:srcRect b="0" l="0" r="0" t="0"/>
          <a:stretch/>
        </p:blipFill>
        <p:spPr>
          <a:xfrm>
            <a:off x="3325400" y="3828900"/>
            <a:ext cx="817698" cy="1207965"/>
          </a:xfrm>
          <a:prstGeom prst="rect">
            <a:avLst/>
          </a:prstGeom>
          <a:noFill/>
          <a:ln cap="flat" cmpd="sng" w="9525">
            <a:solidFill>
              <a:srgbClr val="434343"/>
            </a:solidFill>
            <a:prstDash val="solid"/>
            <a:round/>
            <a:headEnd len="med" w="med" type="none"/>
            <a:tailEnd len="med" w="med" type="none"/>
          </a:ln>
        </p:spPr>
      </p:pic>
      <p:pic>
        <p:nvPicPr>
          <p:cNvPr id="290" name="Shape 290"/>
          <p:cNvPicPr preferRelativeResize="0"/>
          <p:nvPr/>
        </p:nvPicPr>
        <p:blipFill rotWithShape="1">
          <a:blip r:embed="rId9">
            <a:alphaModFix/>
          </a:blip>
          <a:srcRect b="0" l="0" r="0" t="14944"/>
          <a:stretch/>
        </p:blipFill>
        <p:spPr>
          <a:xfrm>
            <a:off x="5888150" y="1288137"/>
            <a:ext cx="867998" cy="1091394"/>
          </a:xfrm>
          <a:prstGeom prst="rect">
            <a:avLst/>
          </a:prstGeom>
          <a:noFill/>
          <a:ln cap="flat" cmpd="sng" w="9525">
            <a:solidFill>
              <a:srgbClr val="434343"/>
            </a:solidFill>
            <a:prstDash val="solid"/>
            <a:round/>
            <a:headEnd len="med" w="med" type="none"/>
            <a:tailEnd len="med" w="med" type="none"/>
          </a:ln>
        </p:spPr>
      </p:pic>
      <p:pic>
        <p:nvPicPr>
          <p:cNvPr id="291" name="Shape 291"/>
          <p:cNvPicPr preferRelativeResize="0"/>
          <p:nvPr/>
        </p:nvPicPr>
        <p:blipFill rotWithShape="1">
          <a:blip r:embed="rId10">
            <a:alphaModFix/>
          </a:blip>
          <a:srcRect b="0" l="0" r="0" t="0"/>
          <a:stretch/>
        </p:blipFill>
        <p:spPr>
          <a:xfrm>
            <a:off x="5888150" y="2451900"/>
            <a:ext cx="817700" cy="1301998"/>
          </a:xfrm>
          <a:prstGeom prst="rect">
            <a:avLst/>
          </a:prstGeom>
          <a:noFill/>
          <a:ln cap="flat" cmpd="sng" w="9525">
            <a:solidFill>
              <a:srgbClr val="434343"/>
            </a:solidFill>
            <a:prstDash val="solid"/>
            <a:round/>
            <a:headEnd len="med" w="med" type="none"/>
            <a:tailEnd len="med" w="med" type="none"/>
          </a:ln>
        </p:spPr>
      </p:pic>
      <p:sp>
        <p:nvSpPr>
          <p:cNvPr id="292" name="Shape 292"/>
          <p:cNvSpPr txBox="1"/>
          <p:nvPr/>
        </p:nvSpPr>
        <p:spPr>
          <a:xfrm>
            <a:off x="6898050" y="2469250"/>
            <a:ext cx="1830000" cy="123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Reid Hoffman</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LinkedIn</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Facebook</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Silicon Valley</a:t>
            </a:r>
          </a:p>
        </p:txBody>
      </p:sp>
      <p:pic>
        <p:nvPicPr>
          <p:cNvPr id="293" name="Shape 293"/>
          <p:cNvPicPr preferRelativeResize="0"/>
          <p:nvPr/>
        </p:nvPicPr>
        <p:blipFill rotWithShape="1">
          <a:blip r:embed="rId11">
            <a:alphaModFix/>
          </a:blip>
          <a:srcRect b="0" l="0" r="0" t="0"/>
          <a:stretch/>
        </p:blipFill>
        <p:spPr>
          <a:xfrm>
            <a:off x="5888150" y="3828900"/>
            <a:ext cx="817700" cy="1239733"/>
          </a:xfrm>
          <a:prstGeom prst="rect">
            <a:avLst/>
          </a:prstGeom>
          <a:noFill/>
          <a:ln cap="flat" cmpd="sng" w="9525">
            <a:solidFill>
              <a:srgbClr val="434343"/>
            </a:solidFill>
            <a:prstDash val="solid"/>
            <a:round/>
            <a:headEnd len="med" w="med" type="none"/>
            <a:tailEnd len="med" w="med" type="none"/>
          </a:ln>
        </p:spPr>
      </p:pic>
      <p:sp>
        <p:nvSpPr>
          <p:cNvPr id="294" name="Shape 294"/>
          <p:cNvSpPr txBox="1"/>
          <p:nvPr/>
        </p:nvSpPr>
        <p:spPr>
          <a:xfrm>
            <a:off x="6898050" y="3791662"/>
            <a:ext cx="1830000" cy="123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Peter Thiel</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Paypal</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Palantir</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Facebook</a:t>
            </a:r>
          </a:p>
        </p:txBody>
      </p:sp>
      <p:sp>
        <p:nvSpPr>
          <p:cNvPr id="295" name="Shape 295"/>
          <p:cNvSpPr txBox="1"/>
          <p:nvPr/>
        </p:nvSpPr>
        <p:spPr>
          <a:xfrm>
            <a:off x="6898050" y="1217475"/>
            <a:ext cx="1830000" cy="123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FFFFFF"/>
                </a:solidFill>
                <a:latin typeface="Arial"/>
                <a:ea typeface="Arial"/>
                <a:cs typeface="Arial"/>
                <a:sym typeface="Arial"/>
              </a:rPr>
              <a:t>Katie Rae</a:t>
            </a:r>
          </a:p>
          <a:p>
            <a:pPr indent="0" lvl="0" marL="0" marR="0" rtl="0" algn="l">
              <a:lnSpc>
                <a:spcPct val="100000"/>
              </a:lnSpc>
              <a:spcBef>
                <a:spcPts val="0"/>
              </a:spcBef>
              <a:spcAft>
                <a:spcPts val="0"/>
              </a:spcAft>
              <a:buClr>
                <a:srgbClr val="000000"/>
              </a:buClr>
              <a:buFont typeface="Arial"/>
              <a:buNone/>
            </a:pPr>
            <a:r>
              <a:t/>
            </a:r>
            <a:endParaRP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TechStars</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Project 11</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Boston Ecosystem</a:t>
            </a:r>
          </a:p>
        </p:txBody>
      </p:sp>
      <p:sp>
        <p:nvSpPr>
          <p:cNvPr id="296" name="Shape 296"/>
          <p:cNvSpPr txBox="1"/>
          <p:nvPr/>
        </p:nvSpPr>
        <p:spPr>
          <a:xfrm>
            <a:off x="4219100" y="3791662"/>
            <a:ext cx="1830000" cy="123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Vinod Khosla</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Khosla Ventures</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Sun/JAVA/NFS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7" name="Shape 297"/>
          <p:cNvSpPr txBox="1"/>
          <p:nvPr/>
        </p:nvSpPr>
        <p:spPr>
          <a:xfrm>
            <a:off x="4219100" y="2469236"/>
            <a:ext cx="1830000" cy="123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Brad Feld</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TechStars</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MIT</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FeldThoughts</a:t>
            </a:r>
          </a:p>
        </p:txBody>
      </p:sp>
      <p:sp>
        <p:nvSpPr>
          <p:cNvPr id="298" name="Shape 298"/>
          <p:cNvSpPr txBox="1"/>
          <p:nvPr/>
        </p:nvSpPr>
        <p:spPr>
          <a:xfrm>
            <a:off x="4219100" y="1217362"/>
            <a:ext cx="1830000" cy="123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FFFFFF"/>
                </a:solidFill>
                <a:latin typeface="Arial"/>
                <a:ea typeface="Arial"/>
                <a:cs typeface="Arial"/>
                <a:sym typeface="Arial"/>
              </a:rPr>
              <a:t>Fred Wilson</a:t>
            </a:r>
          </a:p>
          <a:p>
            <a:pPr indent="0" lvl="0" marL="0" marR="0" rtl="0" algn="l">
              <a:lnSpc>
                <a:spcPct val="100000"/>
              </a:lnSpc>
              <a:spcBef>
                <a:spcPts val="0"/>
              </a:spcBef>
              <a:spcAft>
                <a:spcPts val="0"/>
              </a:spcAft>
              <a:buClr>
                <a:srgbClr val="000000"/>
              </a:buClr>
              <a:buFont typeface="Arial"/>
              <a:buNone/>
            </a:pPr>
            <a:r>
              <a:t/>
            </a:r>
            <a:endParaRP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Union Square VC</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Flatiron Partners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9" name="Shape 299"/>
          <p:cNvSpPr txBox="1"/>
          <p:nvPr/>
        </p:nvSpPr>
        <p:spPr>
          <a:xfrm>
            <a:off x="1578575" y="3828912"/>
            <a:ext cx="1830000" cy="123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Marc Andreessen</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Netscape</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A16Z</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FB, Ebay, HP</a:t>
            </a:r>
          </a:p>
        </p:txBody>
      </p:sp>
      <p:sp>
        <p:nvSpPr>
          <p:cNvPr id="300" name="Shape 300"/>
          <p:cNvSpPr txBox="1"/>
          <p:nvPr/>
        </p:nvSpPr>
        <p:spPr>
          <a:xfrm>
            <a:off x="1578575" y="2485150"/>
            <a:ext cx="1830000" cy="123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Sam Altman</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YCombinator</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Loopt</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Power fundraiser</a:t>
            </a:r>
          </a:p>
        </p:txBody>
      </p:sp>
      <p:sp>
        <p:nvSpPr>
          <p:cNvPr id="301" name="Shape 301"/>
          <p:cNvSpPr txBox="1"/>
          <p:nvPr/>
        </p:nvSpPr>
        <p:spPr>
          <a:xfrm>
            <a:off x="1578575" y="1293575"/>
            <a:ext cx="1830000" cy="123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FFFFFF"/>
                </a:solidFill>
                <a:latin typeface="Arial"/>
                <a:ea typeface="Arial"/>
                <a:cs typeface="Arial"/>
                <a:sym typeface="Arial"/>
              </a:rPr>
              <a:t>Paul Graham</a:t>
            </a:r>
          </a:p>
          <a:p>
            <a:pPr indent="0" lvl="0" marL="0" marR="0" rtl="0" algn="l">
              <a:lnSpc>
                <a:spcPct val="100000"/>
              </a:lnSpc>
              <a:spcBef>
                <a:spcPts val="0"/>
              </a:spcBef>
              <a:spcAft>
                <a:spcPts val="0"/>
              </a:spcAft>
              <a:buClr>
                <a:srgbClr val="000000"/>
              </a:buClr>
              <a:buFont typeface="Arial"/>
              <a:buNone/>
            </a:pPr>
            <a:r>
              <a:t/>
            </a:r>
            <a:endParaRPr b="1">
              <a:solidFill>
                <a:srgbClr val="FFFFFF"/>
              </a:solidFill>
            </a:endParaRP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latin typeface="Arial"/>
                <a:ea typeface="Arial"/>
                <a:cs typeface="Arial"/>
                <a:sym typeface="Arial"/>
              </a:rPr>
              <a:t>YCombinator</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latin typeface="Arial"/>
                <a:ea typeface="Arial"/>
                <a:cs typeface="Arial"/>
                <a:sym typeface="Arial"/>
              </a:rPr>
              <a:t>Father of Startups</a:t>
            </a: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latin typeface="Arial"/>
                <a:ea typeface="Arial"/>
                <a:cs typeface="Arial"/>
                <a:sym typeface="Arial"/>
              </a:rPr>
              <a:t>Essays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05" name="Shape 305"/>
        <p:cNvGrpSpPr/>
        <p:nvPr/>
      </p:nvGrpSpPr>
      <p:grpSpPr>
        <a:xfrm>
          <a:off x="0" y="0"/>
          <a:ext cx="0" cy="0"/>
          <a:chOff x="0" y="0"/>
          <a:chExt cx="0" cy="0"/>
        </a:xfrm>
      </p:grpSpPr>
      <p:sp>
        <p:nvSpPr>
          <p:cNvPr id="306" name="Shape 306"/>
          <p:cNvSpPr txBox="1"/>
          <p:nvPr>
            <p:ph type="title"/>
          </p:nvPr>
        </p:nvSpPr>
        <p:spPr>
          <a:xfrm>
            <a:off x="0" y="205825"/>
            <a:ext cx="8222100" cy="7677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Organizations </a:t>
            </a:r>
            <a:r>
              <a:rPr b="1" lang="en" sz="3600">
                <a:latin typeface="Arial"/>
                <a:ea typeface="Arial"/>
                <a:cs typeface="Arial"/>
                <a:sym typeface="Arial"/>
              </a:rPr>
              <a:t>you must follow:</a:t>
            </a:r>
          </a:p>
        </p:txBody>
      </p:sp>
      <p:pic>
        <p:nvPicPr>
          <p:cNvPr id="307" name="Shape 307"/>
          <p:cNvPicPr preferRelativeResize="0"/>
          <p:nvPr/>
        </p:nvPicPr>
        <p:blipFill rotWithShape="1">
          <a:blip r:embed="rId3">
            <a:alphaModFix/>
          </a:blip>
          <a:srcRect b="0" l="0" r="0" t="0"/>
          <a:stretch/>
        </p:blipFill>
        <p:spPr>
          <a:xfrm>
            <a:off x="2542925" y="1800575"/>
            <a:ext cx="1565100" cy="1033800"/>
          </a:xfrm>
          <a:prstGeom prst="rect">
            <a:avLst/>
          </a:prstGeom>
          <a:noFill/>
          <a:ln>
            <a:noFill/>
          </a:ln>
        </p:spPr>
      </p:pic>
      <p:pic>
        <p:nvPicPr>
          <p:cNvPr id="308" name="Shape 308"/>
          <p:cNvPicPr preferRelativeResize="0"/>
          <p:nvPr/>
        </p:nvPicPr>
        <p:blipFill rotWithShape="1">
          <a:blip r:embed="rId4">
            <a:alphaModFix/>
          </a:blip>
          <a:srcRect b="0" l="0" r="0" t="0"/>
          <a:stretch/>
        </p:blipFill>
        <p:spPr>
          <a:xfrm>
            <a:off x="134450" y="1552175"/>
            <a:ext cx="2040900" cy="1530600"/>
          </a:xfrm>
          <a:prstGeom prst="rect">
            <a:avLst/>
          </a:prstGeom>
          <a:noFill/>
          <a:ln>
            <a:noFill/>
          </a:ln>
        </p:spPr>
      </p:pic>
      <p:pic>
        <p:nvPicPr>
          <p:cNvPr id="309" name="Shape 309"/>
          <p:cNvPicPr preferRelativeResize="0"/>
          <p:nvPr/>
        </p:nvPicPr>
        <p:blipFill rotWithShape="1">
          <a:blip r:embed="rId5">
            <a:alphaModFix/>
          </a:blip>
          <a:srcRect b="0" l="0" r="0" t="0"/>
          <a:stretch/>
        </p:blipFill>
        <p:spPr>
          <a:xfrm>
            <a:off x="7210972" y="0"/>
            <a:ext cx="1839300" cy="1103700"/>
          </a:xfrm>
          <a:prstGeom prst="rect">
            <a:avLst/>
          </a:prstGeom>
          <a:noFill/>
          <a:ln>
            <a:noFill/>
          </a:ln>
        </p:spPr>
      </p:pic>
      <p:pic>
        <p:nvPicPr>
          <p:cNvPr id="310" name="Shape 310"/>
          <p:cNvPicPr preferRelativeResize="0"/>
          <p:nvPr/>
        </p:nvPicPr>
        <p:blipFill rotWithShape="1">
          <a:blip r:embed="rId6">
            <a:alphaModFix/>
          </a:blip>
          <a:srcRect b="0" l="0" r="0" t="0"/>
          <a:stretch/>
        </p:blipFill>
        <p:spPr>
          <a:xfrm>
            <a:off x="6801600" y="4147206"/>
            <a:ext cx="2342400" cy="886500"/>
          </a:xfrm>
          <a:prstGeom prst="rect">
            <a:avLst/>
          </a:prstGeom>
          <a:noFill/>
          <a:ln>
            <a:noFill/>
          </a:ln>
        </p:spPr>
      </p:pic>
      <p:pic>
        <p:nvPicPr>
          <p:cNvPr id="311" name="Shape 311"/>
          <p:cNvPicPr preferRelativeResize="0"/>
          <p:nvPr/>
        </p:nvPicPr>
        <p:blipFill rotWithShape="1">
          <a:blip r:embed="rId7">
            <a:alphaModFix/>
          </a:blip>
          <a:srcRect b="0" l="0" r="0" t="0"/>
          <a:stretch/>
        </p:blipFill>
        <p:spPr>
          <a:xfrm>
            <a:off x="4661012" y="2146225"/>
            <a:ext cx="2702699" cy="568200"/>
          </a:xfrm>
          <a:prstGeom prst="rect">
            <a:avLst/>
          </a:prstGeom>
          <a:noFill/>
          <a:ln>
            <a:noFill/>
          </a:ln>
        </p:spPr>
      </p:pic>
      <p:pic>
        <p:nvPicPr>
          <p:cNvPr id="312" name="Shape 312"/>
          <p:cNvPicPr preferRelativeResize="0"/>
          <p:nvPr/>
        </p:nvPicPr>
        <p:blipFill rotWithShape="1">
          <a:blip r:embed="rId8">
            <a:alphaModFix/>
          </a:blip>
          <a:srcRect b="0" l="0" r="0" t="0"/>
          <a:stretch/>
        </p:blipFill>
        <p:spPr>
          <a:xfrm>
            <a:off x="2800925" y="3159584"/>
            <a:ext cx="1307100" cy="1103700"/>
          </a:xfrm>
          <a:prstGeom prst="rect">
            <a:avLst/>
          </a:prstGeom>
          <a:noFill/>
          <a:ln>
            <a:noFill/>
          </a:ln>
        </p:spPr>
      </p:pic>
      <p:pic>
        <p:nvPicPr>
          <p:cNvPr id="313" name="Shape 313"/>
          <p:cNvPicPr preferRelativeResize="0"/>
          <p:nvPr/>
        </p:nvPicPr>
        <p:blipFill rotWithShape="1">
          <a:blip r:embed="rId9">
            <a:alphaModFix/>
          </a:blip>
          <a:srcRect b="0" l="0" r="0" t="0"/>
          <a:stretch/>
        </p:blipFill>
        <p:spPr>
          <a:xfrm>
            <a:off x="2175337" y="4588487"/>
            <a:ext cx="2827200" cy="330900"/>
          </a:xfrm>
          <a:prstGeom prst="rect">
            <a:avLst/>
          </a:prstGeom>
          <a:noFill/>
          <a:ln>
            <a:noFill/>
          </a:ln>
        </p:spPr>
      </p:pic>
      <p:pic>
        <p:nvPicPr>
          <p:cNvPr id="314" name="Shape 314"/>
          <p:cNvPicPr preferRelativeResize="0"/>
          <p:nvPr/>
        </p:nvPicPr>
        <p:blipFill rotWithShape="1">
          <a:blip r:embed="rId10">
            <a:alphaModFix/>
          </a:blip>
          <a:srcRect b="0" l="0" r="0" t="0"/>
          <a:stretch/>
        </p:blipFill>
        <p:spPr>
          <a:xfrm>
            <a:off x="7603125" y="2296449"/>
            <a:ext cx="1307100" cy="1416000"/>
          </a:xfrm>
          <a:prstGeom prst="rect">
            <a:avLst/>
          </a:prstGeom>
          <a:noFill/>
          <a:ln>
            <a:noFill/>
          </a:ln>
        </p:spPr>
      </p:pic>
      <p:pic>
        <p:nvPicPr>
          <p:cNvPr id="315" name="Shape 315"/>
          <p:cNvPicPr preferRelativeResize="0"/>
          <p:nvPr/>
        </p:nvPicPr>
        <p:blipFill rotWithShape="1">
          <a:blip r:embed="rId11">
            <a:alphaModFix/>
          </a:blip>
          <a:srcRect b="0" l="0" r="0" t="0"/>
          <a:stretch/>
        </p:blipFill>
        <p:spPr>
          <a:xfrm>
            <a:off x="7078723" y="827900"/>
            <a:ext cx="1982700" cy="1033800"/>
          </a:xfrm>
          <a:prstGeom prst="rect">
            <a:avLst/>
          </a:prstGeom>
          <a:noFill/>
          <a:ln>
            <a:noFill/>
          </a:ln>
        </p:spPr>
      </p:pic>
      <p:pic>
        <p:nvPicPr>
          <p:cNvPr id="316" name="Shape 316"/>
          <p:cNvPicPr preferRelativeResize="0"/>
          <p:nvPr/>
        </p:nvPicPr>
        <p:blipFill>
          <a:blip r:embed="rId12">
            <a:alphaModFix/>
          </a:blip>
          <a:stretch>
            <a:fillRect/>
          </a:stretch>
        </p:blipFill>
        <p:spPr>
          <a:xfrm>
            <a:off x="705303" y="2714424"/>
            <a:ext cx="714625" cy="979824"/>
          </a:xfrm>
          <a:prstGeom prst="rect">
            <a:avLst/>
          </a:prstGeom>
          <a:noFill/>
          <a:ln>
            <a:noFill/>
          </a:ln>
        </p:spPr>
      </p:pic>
      <p:pic>
        <p:nvPicPr>
          <p:cNvPr id="317" name="Shape 317"/>
          <p:cNvPicPr preferRelativeResize="0"/>
          <p:nvPr/>
        </p:nvPicPr>
        <p:blipFill>
          <a:blip r:embed="rId13">
            <a:alphaModFix/>
          </a:blip>
          <a:stretch>
            <a:fillRect/>
          </a:stretch>
        </p:blipFill>
        <p:spPr>
          <a:xfrm>
            <a:off x="119602" y="4032874"/>
            <a:ext cx="1886020" cy="886500"/>
          </a:xfrm>
          <a:prstGeom prst="rect">
            <a:avLst/>
          </a:prstGeom>
          <a:noFill/>
          <a:ln>
            <a:noFill/>
          </a:ln>
        </p:spPr>
      </p:pic>
      <p:pic>
        <p:nvPicPr>
          <p:cNvPr id="318" name="Shape 318"/>
          <p:cNvPicPr preferRelativeResize="0"/>
          <p:nvPr/>
        </p:nvPicPr>
        <p:blipFill>
          <a:blip r:embed="rId14">
            <a:alphaModFix/>
          </a:blip>
          <a:stretch>
            <a:fillRect/>
          </a:stretch>
        </p:blipFill>
        <p:spPr>
          <a:xfrm>
            <a:off x="5099474" y="3961899"/>
            <a:ext cx="1702124" cy="623949"/>
          </a:xfrm>
          <a:prstGeom prst="rect">
            <a:avLst/>
          </a:prstGeom>
          <a:noFill/>
          <a:ln>
            <a:noFill/>
          </a:ln>
        </p:spPr>
      </p:pic>
      <p:pic>
        <p:nvPicPr>
          <p:cNvPr id="319" name="Shape 319"/>
          <p:cNvPicPr preferRelativeResize="0"/>
          <p:nvPr/>
        </p:nvPicPr>
        <p:blipFill>
          <a:blip r:embed="rId15">
            <a:alphaModFix/>
          </a:blip>
          <a:stretch>
            <a:fillRect/>
          </a:stretch>
        </p:blipFill>
        <p:spPr>
          <a:xfrm>
            <a:off x="5002552" y="2982077"/>
            <a:ext cx="1706042" cy="97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